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8"/>
  </p:notesMasterIdLst>
  <p:sldIdLst>
    <p:sldId id="258" r:id="rId2"/>
    <p:sldId id="277" r:id="rId3"/>
    <p:sldId id="276" r:id="rId4"/>
    <p:sldId id="318" r:id="rId5"/>
    <p:sldId id="315" r:id="rId6"/>
    <p:sldId id="264" r:id="rId7"/>
    <p:sldId id="314" r:id="rId8"/>
    <p:sldId id="312" r:id="rId9"/>
    <p:sldId id="291" r:id="rId10"/>
    <p:sldId id="292" r:id="rId11"/>
    <p:sldId id="294" r:id="rId12"/>
    <p:sldId id="308" r:id="rId13"/>
    <p:sldId id="295" r:id="rId14"/>
    <p:sldId id="296" r:id="rId15"/>
    <p:sldId id="317" r:id="rId16"/>
    <p:sldId id="275" r:id="rId17"/>
  </p:sldIdLst>
  <p:sldSz cx="9144000" cy="5143500" type="screen16x9"/>
  <p:notesSz cx="7102475" cy="10233025"/>
  <p:embeddedFontLst>
    <p:embeddedFont>
      <p:font typeface="나눔바른고딕" panose="020B0600000101010101" charset="-127"/>
      <p:regular r:id="rId19"/>
      <p:bold r:id="rId20"/>
    </p:embeddedFont>
    <p:embeddedFont>
      <p:font typeface="맑은 고딕" panose="020B0503020000020004" pitchFamily="50" charset="-127"/>
      <p:regular r:id="rId21"/>
      <p:bold r:id="rId22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A3BCE1"/>
    <a:srgbClr val="FFCC00"/>
    <a:srgbClr val="6DD9FF"/>
    <a:srgbClr val="97BA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01" autoAdjust="0"/>
    <p:restoredTop sz="98800" autoAdjust="0"/>
  </p:normalViewPr>
  <p:slideViewPr>
    <p:cSldViewPr>
      <p:cViewPr varScale="1">
        <p:scale>
          <a:sx n="153" d="100"/>
          <a:sy n="153" d="100"/>
        </p:scale>
        <p:origin x="504" y="13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7739" cy="511651"/>
          </a:xfrm>
          <a:prstGeom prst="rect">
            <a:avLst/>
          </a:prstGeom>
        </p:spPr>
        <p:txBody>
          <a:bodyPr vert="horz" lIns="94778" tIns="47389" rIns="94778" bIns="47389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4023093" y="0"/>
            <a:ext cx="3077739" cy="511651"/>
          </a:xfrm>
          <a:prstGeom prst="rect">
            <a:avLst/>
          </a:prstGeom>
        </p:spPr>
        <p:txBody>
          <a:bodyPr vert="horz" lIns="94778" tIns="47389" rIns="94778" bIns="47389" rtlCol="0"/>
          <a:lstStyle>
            <a:lvl1pPr algn="r">
              <a:defRPr sz="1200"/>
            </a:lvl1pPr>
          </a:lstStyle>
          <a:p>
            <a:fld id="{D7619C8D-6D04-4EE2-A1FC-E8AC282BFCA2}" type="datetimeFigureOut">
              <a:rPr lang="ko-KR" altLang="en-US" smtClean="0"/>
              <a:pPr/>
              <a:t>2024-06-05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6763"/>
            <a:ext cx="6823075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78" tIns="47389" rIns="94778" bIns="47389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710248" y="4860687"/>
            <a:ext cx="5681980" cy="4604861"/>
          </a:xfrm>
          <a:prstGeom prst="rect">
            <a:avLst/>
          </a:prstGeom>
        </p:spPr>
        <p:txBody>
          <a:bodyPr vert="horz" lIns="94778" tIns="47389" rIns="94778" bIns="47389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1" y="9719598"/>
            <a:ext cx="3077739" cy="511651"/>
          </a:xfrm>
          <a:prstGeom prst="rect">
            <a:avLst/>
          </a:prstGeom>
        </p:spPr>
        <p:txBody>
          <a:bodyPr vert="horz" lIns="94778" tIns="47389" rIns="94778" bIns="47389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4023093" y="9719598"/>
            <a:ext cx="3077739" cy="511651"/>
          </a:xfrm>
          <a:prstGeom prst="rect">
            <a:avLst/>
          </a:prstGeom>
        </p:spPr>
        <p:txBody>
          <a:bodyPr vert="horz" lIns="94778" tIns="47389" rIns="94778" bIns="47389" rtlCol="0" anchor="b"/>
          <a:lstStyle>
            <a:lvl1pPr algn="r">
              <a:defRPr sz="1200"/>
            </a:lvl1pPr>
          </a:lstStyle>
          <a:p>
            <a:fld id="{21E72578-43AB-41F4-B6E5-9E03E2F7CA3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E72578-43AB-41F4-B6E5-9E03E2F7CA3F}" type="slidenum">
              <a:rPr lang="ko-KR" altLang="en-US" smtClean="0"/>
              <a:pPr/>
              <a:t>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E72578-43AB-41F4-B6E5-9E03E2F7CA3F}" type="slidenum">
              <a:rPr lang="ko-KR" altLang="en-US" smtClean="0"/>
              <a:pPr/>
              <a:t>15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5A380-7915-4BC6-8E62-27636F661F3D}" type="datetimeFigureOut">
              <a:rPr lang="ko-KR" altLang="en-US" smtClean="0"/>
              <a:pPr/>
              <a:t>2024-06-05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89E20-E568-4242-A53D-F5497D029CE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5A380-7915-4BC6-8E62-27636F661F3D}" type="datetimeFigureOut">
              <a:rPr lang="ko-KR" altLang="en-US" smtClean="0"/>
              <a:pPr/>
              <a:t>2024-06-05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89E20-E568-4242-A53D-F5497D029CE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5A380-7915-4BC6-8E62-27636F661F3D}" type="datetimeFigureOut">
              <a:rPr lang="ko-KR" altLang="en-US" smtClean="0"/>
              <a:pPr/>
              <a:t>2024-06-05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89E20-E568-4242-A53D-F5497D029CE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5A380-7915-4BC6-8E62-27636F661F3D}" type="datetimeFigureOut">
              <a:rPr lang="ko-KR" altLang="en-US" smtClean="0"/>
              <a:pPr/>
              <a:t>2024-06-05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89E20-E568-4242-A53D-F5497D029CE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5A380-7915-4BC6-8E62-27636F661F3D}" type="datetimeFigureOut">
              <a:rPr lang="ko-KR" altLang="en-US" smtClean="0"/>
              <a:pPr/>
              <a:t>2024-06-05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89E20-E568-4242-A53D-F5497D029CE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5A380-7915-4BC6-8E62-27636F661F3D}" type="datetimeFigureOut">
              <a:rPr lang="ko-KR" altLang="en-US" smtClean="0"/>
              <a:pPr/>
              <a:t>2024-06-05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89E20-E568-4242-A53D-F5497D029CE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5A380-7915-4BC6-8E62-27636F661F3D}" type="datetimeFigureOut">
              <a:rPr lang="ko-KR" altLang="en-US" smtClean="0"/>
              <a:pPr/>
              <a:t>2024-06-05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89E20-E568-4242-A53D-F5497D029CE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5A380-7915-4BC6-8E62-27636F661F3D}" type="datetimeFigureOut">
              <a:rPr lang="ko-KR" altLang="en-US" smtClean="0"/>
              <a:pPr/>
              <a:t>2024-06-05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89E20-E568-4242-A53D-F5497D029CE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5A380-7915-4BC6-8E62-27636F661F3D}" type="datetimeFigureOut">
              <a:rPr lang="ko-KR" altLang="en-US" smtClean="0"/>
              <a:pPr/>
              <a:t>2024-06-05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89E20-E568-4242-A53D-F5497D029CE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5A380-7915-4BC6-8E62-27636F661F3D}" type="datetimeFigureOut">
              <a:rPr lang="ko-KR" altLang="en-US" smtClean="0"/>
              <a:pPr/>
              <a:t>2024-06-05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89E20-E568-4242-A53D-F5497D029CE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5A380-7915-4BC6-8E62-27636F661F3D}" type="datetimeFigureOut">
              <a:rPr lang="ko-KR" altLang="en-US" smtClean="0"/>
              <a:pPr/>
              <a:t>2024-06-05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89E20-E568-4242-A53D-F5497D029CE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F5A380-7915-4BC6-8E62-27636F661F3D}" type="datetimeFigureOut">
              <a:rPr lang="ko-KR" altLang="en-US" smtClean="0"/>
              <a:pPr/>
              <a:t>2024-06-05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B89E20-E568-4242-A53D-F5497D029CE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b2b.ipacademy.net/uos2024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pacademy.net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이다영\FREEPIK 이미지, 아이콘 모음\online-education-modern-flat-design-isometric-concept_9209-1052.jpg"/>
          <p:cNvPicPr>
            <a:picLocks noChangeAspect="1" noChangeArrowheads="1"/>
          </p:cNvPicPr>
          <p:nvPr/>
        </p:nvPicPr>
        <p:blipFill>
          <a:blip r:embed="rId2" cstate="print">
            <a:alphaModFix amt="50000"/>
          </a:blip>
          <a:srcRect l="37141"/>
          <a:stretch>
            <a:fillRect/>
          </a:stretch>
        </p:blipFill>
        <p:spPr bwMode="auto">
          <a:xfrm>
            <a:off x="4457464" y="15270"/>
            <a:ext cx="4686535" cy="3492584"/>
          </a:xfrm>
          <a:prstGeom prst="rect">
            <a:avLst/>
          </a:prstGeom>
          <a:noFill/>
        </p:spPr>
      </p:pic>
      <p:pic>
        <p:nvPicPr>
          <p:cNvPr id="1026" name="Picture 2" descr="Z:\이다영\3.평생교육실\로고\한국발명진흥회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4515966"/>
            <a:ext cx="2088808" cy="50368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51520" y="915566"/>
            <a:ext cx="4392488" cy="2189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rgbClr val="0070C0"/>
                </a:solidFill>
                <a:latin typeface="+mj-ea"/>
                <a:ea typeface="+mj-ea"/>
              </a:rPr>
              <a:t>IP</a:t>
            </a:r>
            <a:r>
              <a:rPr lang="ko-KR" altLang="en-US" sz="3600" b="1" dirty="0">
                <a:solidFill>
                  <a:srgbClr val="0070C0"/>
                </a:solidFill>
                <a:latin typeface="+mj-ea"/>
                <a:ea typeface="+mj-ea"/>
              </a:rPr>
              <a:t>아카데미</a:t>
            </a:r>
            <a:r>
              <a:rPr lang="en-US" altLang="ko-KR" sz="3600" b="1" dirty="0">
                <a:solidFill>
                  <a:srgbClr val="0070C0"/>
                </a:solidFill>
                <a:latin typeface="+mj-ea"/>
                <a:ea typeface="+mj-ea"/>
              </a:rPr>
              <a:t>(</a:t>
            </a:r>
            <a:r>
              <a:rPr lang="ko-KR" altLang="en-US" sz="3600" b="1" dirty="0">
                <a:solidFill>
                  <a:srgbClr val="0070C0"/>
                </a:solidFill>
                <a:latin typeface="+mj-ea"/>
                <a:ea typeface="+mj-ea"/>
              </a:rPr>
              <a:t>대학</a:t>
            </a:r>
            <a:r>
              <a:rPr lang="en-US" altLang="ko-KR" sz="3600" b="1" dirty="0">
                <a:solidFill>
                  <a:srgbClr val="0070C0"/>
                </a:solidFill>
                <a:latin typeface="+mj-ea"/>
                <a:ea typeface="+mj-ea"/>
              </a:rPr>
              <a:t>)</a:t>
            </a:r>
          </a:p>
          <a:p>
            <a:pPr algn="ctr"/>
            <a:r>
              <a:rPr lang="ko-KR" altLang="en-US" sz="3600" b="1" dirty="0">
                <a:solidFill>
                  <a:srgbClr val="0070C0"/>
                </a:solidFill>
                <a:latin typeface="+mj-ea"/>
                <a:ea typeface="+mj-ea"/>
              </a:rPr>
              <a:t>온라인 단체교육</a:t>
            </a:r>
            <a:endParaRPr lang="en-US" altLang="ko-KR" sz="3600" b="1" dirty="0">
              <a:solidFill>
                <a:srgbClr val="0070C0"/>
              </a:solidFill>
              <a:latin typeface="+mj-ea"/>
              <a:ea typeface="+mj-ea"/>
            </a:endParaRPr>
          </a:p>
          <a:p>
            <a:pPr algn="ctr">
              <a:lnSpc>
                <a:spcPct val="150000"/>
              </a:lnSpc>
            </a:pPr>
            <a:endParaRPr lang="en-US" altLang="ko-KR" sz="800" b="1" dirty="0">
              <a:solidFill>
                <a:srgbClr val="0070C0"/>
              </a:solidFill>
              <a:latin typeface="+mj-ea"/>
              <a:ea typeface="+mj-ea"/>
            </a:endParaRPr>
          </a:p>
          <a:p>
            <a:pPr algn="ctr">
              <a:lnSpc>
                <a:spcPct val="150000"/>
              </a:lnSpc>
            </a:pPr>
            <a:r>
              <a:rPr lang="ko-KR" altLang="en-US" sz="4000" b="1" dirty="0">
                <a:latin typeface="+mj-ea"/>
                <a:ea typeface="+mj-ea"/>
              </a:rPr>
              <a:t>학습자 안내서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6884413-E9B4-4AE9-8798-C725827917DE}"/>
              </a:ext>
            </a:extLst>
          </p:cNvPr>
          <p:cNvSpPr txBox="1"/>
          <p:nvPr/>
        </p:nvSpPr>
        <p:spPr>
          <a:xfrm>
            <a:off x="1938852" y="3238153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latin typeface="+mn-ea"/>
              </a:rPr>
              <a:t>2024</a:t>
            </a:r>
            <a:endParaRPr lang="ko-KR" altLang="en-US" b="1" dirty="0">
              <a:latin typeface="+mn-e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이다영\FREEPIK 이미지, 아이콘 모음\online-education-modern-flat-design-isometric-concept_9209-1052.jpg"/>
          <p:cNvPicPr>
            <a:picLocks noChangeAspect="1" noChangeArrowheads="1"/>
          </p:cNvPicPr>
          <p:nvPr/>
        </p:nvPicPr>
        <p:blipFill>
          <a:blip r:embed="rId2" cstate="print"/>
          <a:srcRect l="37141"/>
          <a:stretch>
            <a:fillRect/>
          </a:stretch>
        </p:blipFill>
        <p:spPr bwMode="auto">
          <a:xfrm>
            <a:off x="4681548" y="285734"/>
            <a:ext cx="4462452" cy="3325589"/>
          </a:xfrm>
          <a:prstGeom prst="rect">
            <a:avLst/>
          </a:prstGeom>
          <a:noFill/>
        </p:spPr>
      </p:pic>
      <p:sp>
        <p:nvSpPr>
          <p:cNvPr id="7" name="직사각형 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translucentPowde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8" name="모서리가 둥근 직사각형 7"/>
          <p:cNvSpPr/>
          <p:nvPr/>
        </p:nvSpPr>
        <p:spPr>
          <a:xfrm>
            <a:off x="1655676" y="769257"/>
            <a:ext cx="5832648" cy="3643456"/>
          </a:xfrm>
          <a:prstGeom prst="roundRect">
            <a:avLst>
              <a:gd name="adj" fmla="val 866"/>
            </a:avLst>
          </a:prstGeom>
          <a:solidFill>
            <a:schemeClr val="bg1">
              <a:alpha val="50000"/>
            </a:schemeClr>
          </a:solidFill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바른고딕" pitchFamily="50" charset="-127"/>
              <a:ea typeface="나눔바른고딕" pitchFamily="50" charset="-127"/>
            </a:endParaRPr>
          </a:p>
        </p:txBody>
      </p:sp>
      <p:cxnSp>
        <p:nvCxnSpPr>
          <p:cNvPr id="9" name="직선 연결선 8"/>
          <p:cNvCxnSpPr/>
          <p:nvPr/>
        </p:nvCxnSpPr>
        <p:spPr>
          <a:xfrm>
            <a:off x="1835696" y="769257"/>
            <a:ext cx="5521646" cy="3545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직사각형 10"/>
          <p:cNvSpPr/>
          <p:nvPr/>
        </p:nvSpPr>
        <p:spPr>
          <a:xfrm>
            <a:off x="3129676" y="1392570"/>
            <a:ext cx="3267412" cy="665173"/>
          </a:xfrm>
          <a:prstGeom prst="rect">
            <a:avLst/>
          </a:prstGeom>
        </p:spPr>
        <p:txBody>
          <a:bodyPr wrap="square" lIns="36000" tIns="36000" rIns="36000" bIns="36000" anchor="ctr" anchorCtr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514350" algn="ctr">
              <a:lnSpc>
                <a:spcPct val="150000"/>
              </a:lnSpc>
            </a:pPr>
            <a:r>
              <a:rPr lang="ko-KR" altLang="en-US" sz="2800" spc="-150" dirty="0">
                <a:gradFill>
                  <a:gsLst>
                    <a:gs pos="49000">
                      <a:srgbClr val="004274"/>
                    </a:gs>
                    <a:gs pos="50000">
                      <a:srgbClr val="000066"/>
                    </a:gs>
                    <a:gs pos="100000">
                      <a:srgbClr val="000066"/>
                    </a:gs>
                  </a:gsLst>
                  <a:lin ang="5400000" scaled="0"/>
                </a:gra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나눔바른고딕" pitchFamily="50" charset="-127"/>
                <a:ea typeface="나눔바른고딕" pitchFamily="50" charset="-127"/>
                <a:cs typeface="Arial" pitchFamily="34" charset="0"/>
              </a:rPr>
              <a:t>강의학습</a:t>
            </a:r>
            <a:endParaRPr lang="en-US" altLang="ko-KR" sz="2800" spc="-150" dirty="0">
              <a:gradFill>
                <a:gsLst>
                  <a:gs pos="49000">
                    <a:srgbClr val="004274"/>
                  </a:gs>
                  <a:gs pos="50000">
                    <a:srgbClr val="000066"/>
                  </a:gs>
                  <a:gs pos="100000">
                    <a:srgbClr val="000066"/>
                  </a:gs>
                </a:gsLst>
                <a:lin ang="5400000" scaled="0"/>
              </a:gra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나눔바른고딕" pitchFamily="50" charset="-127"/>
              <a:ea typeface="나눔바른고딕" pitchFamily="50" charset="-127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42976" y="1347614"/>
            <a:ext cx="1152128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altLang="ko-KR" sz="6000" b="1" spc="150" dirty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02</a:t>
            </a:r>
            <a:endParaRPr lang="ko-KR" altLang="en-US" sz="6000" b="1" spc="150" dirty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95936" y="2518520"/>
            <a:ext cx="3096344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pc="-150" dirty="0"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나눔바른고딕" pitchFamily="50" charset="-127"/>
                <a:ea typeface="나눔바른고딕" pitchFamily="50" charset="-127"/>
                <a:cs typeface="Arial" pitchFamily="34" charset="0"/>
              </a:rPr>
              <a:t>1) </a:t>
            </a:r>
            <a:r>
              <a:rPr lang="ko-KR" altLang="en-US" spc="-150" dirty="0"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나눔바른고딕" pitchFamily="50" charset="-127"/>
                <a:ea typeface="나눔바른고딕" pitchFamily="50" charset="-127"/>
                <a:cs typeface="Arial" pitchFamily="34" charset="0"/>
              </a:rPr>
              <a:t>나의 강의실</a:t>
            </a:r>
            <a:endParaRPr lang="en-US" altLang="ko-KR" spc="-150" dirty="0"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나눔바른고딕" pitchFamily="50" charset="-127"/>
              <a:ea typeface="나눔바른고딕" pitchFamily="50" charset="-127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ko-KR" spc="-150" dirty="0"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나눔바른고딕" pitchFamily="50" charset="-127"/>
                <a:ea typeface="나눔바른고딕" pitchFamily="50" charset="-127"/>
                <a:cs typeface="Arial" pitchFamily="34" charset="0"/>
              </a:rPr>
              <a:t>2) </a:t>
            </a:r>
            <a:r>
              <a:rPr lang="ko-KR" altLang="en-US" spc="-150" dirty="0"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나눔바른고딕" pitchFamily="50" charset="-127"/>
                <a:ea typeface="나눔바른고딕" pitchFamily="50" charset="-127"/>
                <a:cs typeface="Arial" pitchFamily="34" charset="0"/>
              </a:rPr>
              <a:t>학습현황</a:t>
            </a:r>
            <a:endParaRPr lang="en-US" altLang="ko-KR" spc="-150" dirty="0"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나눔바른고딕" pitchFamily="50" charset="-127"/>
              <a:ea typeface="나눔바른고딕" pitchFamily="50" charset="-127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ko-KR" spc="-150" dirty="0"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나눔바른고딕" pitchFamily="50" charset="-127"/>
                <a:ea typeface="나눔바른고딕" pitchFamily="50" charset="-127"/>
                <a:cs typeface="Arial" pitchFamily="34" charset="0"/>
              </a:rPr>
              <a:t>3) </a:t>
            </a:r>
            <a:r>
              <a:rPr lang="ko-KR" altLang="en-US" spc="-150" dirty="0"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나눔바른고딕" pitchFamily="50" charset="-127"/>
                <a:ea typeface="나눔바른고딕" pitchFamily="50" charset="-127"/>
                <a:cs typeface="Arial" pitchFamily="34" charset="0"/>
              </a:rPr>
              <a:t>수료증 발급</a:t>
            </a:r>
            <a:endParaRPr lang="en-US" altLang="ko-KR" spc="-150" dirty="0"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나눔바른고딕" pitchFamily="50" charset="-127"/>
              <a:ea typeface="나눔바른고딕" pitchFamily="50" charset="-127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translucentPowde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Freeform 6"/>
          <p:cNvSpPr>
            <a:spLocks/>
          </p:cNvSpPr>
          <p:nvPr/>
        </p:nvSpPr>
        <p:spPr bwMode="auto">
          <a:xfrm flipH="1">
            <a:off x="312480" y="915567"/>
            <a:ext cx="8496944" cy="3888432"/>
          </a:xfrm>
          <a:custGeom>
            <a:avLst/>
            <a:gdLst/>
            <a:ahLst/>
            <a:cxnLst>
              <a:cxn ang="0">
                <a:pos x="0" y="550"/>
              </a:cxn>
              <a:cxn ang="0">
                <a:pos x="0" y="550"/>
              </a:cxn>
              <a:cxn ang="0">
                <a:pos x="3191" y="550"/>
              </a:cxn>
              <a:cxn ang="0">
                <a:pos x="3191" y="0"/>
              </a:cxn>
              <a:cxn ang="0">
                <a:pos x="3191" y="0"/>
              </a:cxn>
              <a:cxn ang="0">
                <a:pos x="0" y="0"/>
              </a:cxn>
              <a:cxn ang="0">
                <a:pos x="0" y="550"/>
              </a:cxn>
            </a:cxnLst>
            <a:rect l="0" t="0" r="r" b="b"/>
            <a:pathLst>
              <a:path w="3191" h="550">
                <a:moveTo>
                  <a:pt x="0" y="550"/>
                </a:moveTo>
                <a:lnTo>
                  <a:pt x="0" y="550"/>
                </a:lnTo>
                <a:lnTo>
                  <a:pt x="3191" y="550"/>
                </a:lnTo>
                <a:lnTo>
                  <a:pt x="3191" y="0"/>
                </a:lnTo>
                <a:lnTo>
                  <a:pt x="3191" y="0"/>
                </a:lnTo>
                <a:lnTo>
                  <a:pt x="0" y="0"/>
                </a:lnTo>
                <a:lnTo>
                  <a:pt x="0" y="550"/>
                </a:lnTo>
                <a:close/>
              </a:path>
            </a:pathLst>
          </a:custGeom>
          <a:solidFill>
            <a:schemeClr val="bg1"/>
          </a:solidFill>
          <a:ln w="3175">
            <a:solidFill>
              <a:schemeClr val="tx1">
                <a:lumMod val="50000"/>
                <a:lumOff val="50000"/>
              </a:schemeClr>
            </a:solidFill>
            <a:headEnd type="oval"/>
            <a:tailEnd type="oval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altLang="ko-KR" sz="900" b="1" dirty="0"/>
          </a:p>
          <a:p>
            <a:pPr algn="ctr"/>
            <a:endParaRPr lang="en-US" altLang="ko-KR" sz="900" b="1" dirty="0"/>
          </a:p>
          <a:p>
            <a:pPr algn="ctr"/>
            <a:endParaRPr lang="en-US" altLang="ko-KR" sz="900" b="1" dirty="0"/>
          </a:p>
          <a:p>
            <a:pPr algn="ctr"/>
            <a:endParaRPr lang="en-US" altLang="ko-KR" sz="900" b="1" dirty="0">
              <a:solidFill>
                <a:srgbClr val="0B89DE"/>
              </a:solidFill>
            </a:endParaRPr>
          </a:p>
        </p:txBody>
      </p:sp>
      <p:sp>
        <p:nvSpPr>
          <p:cNvPr id="34" name="타원 33"/>
          <p:cNvSpPr/>
          <p:nvPr/>
        </p:nvSpPr>
        <p:spPr>
          <a:xfrm>
            <a:off x="3707904" y="195486"/>
            <a:ext cx="288032" cy="2880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lang="ko-KR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2" name="타원 31"/>
          <p:cNvSpPr/>
          <p:nvPr/>
        </p:nvSpPr>
        <p:spPr>
          <a:xfrm>
            <a:off x="490404" y="195486"/>
            <a:ext cx="288032" cy="2880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rgbClr val="0070C0"/>
                </a:solidFill>
              </a:rPr>
              <a:t>1</a:t>
            </a:r>
            <a:endParaRPr lang="ko-KR" altLang="en-US" dirty="0">
              <a:solidFill>
                <a:srgbClr val="0070C0"/>
              </a:solidFill>
            </a:endParaRPr>
          </a:p>
        </p:txBody>
      </p:sp>
      <p:sp>
        <p:nvSpPr>
          <p:cNvPr id="44" name="모서리가 둥근 직사각형 43"/>
          <p:cNvSpPr/>
          <p:nvPr/>
        </p:nvSpPr>
        <p:spPr>
          <a:xfrm>
            <a:off x="323528" y="195478"/>
            <a:ext cx="1499592" cy="432048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>
                <a:latin typeface="나눔바른고딕" pitchFamily="50" charset="-127"/>
                <a:ea typeface="나눔바른고딕" pitchFamily="50" charset="-127"/>
              </a:rPr>
              <a:t>1.    </a:t>
            </a:r>
            <a:r>
              <a:rPr lang="ko-KR" altLang="en-US" sz="1600" dirty="0" err="1">
                <a:latin typeface="나눔바른고딕" pitchFamily="50" charset="-127"/>
                <a:ea typeface="나눔바른고딕" pitchFamily="50" charset="-127"/>
              </a:rPr>
              <a:t>나의강의실</a:t>
            </a:r>
            <a:endParaRPr lang="ko-KR" altLang="en-US" sz="1600" dirty="0"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49" name="모서리가 둥근 직사각형 48"/>
          <p:cNvSpPr/>
          <p:nvPr/>
        </p:nvSpPr>
        <p:spPr>
          <a:xfrm>
            <a:off x="3419872" y="195486"/>
            <a:ext cx="1499592" cy="432048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>
                <a:latin typeface="나눔바른고딕" pitchFamily="50" charset="-127"/>
                <a:ea typeface="나눔바른고딕" pitchFamily="50" charset="-127"/>
              </a:rPr>
              <a:t>3.    </a:t>
            </a:r>
            <a:r>
              <a:rPr lang="ko-KR" altLang="en-US" sz="1600" dirty="0">
                <a:latin typeface="나눔바른고딕" pitchFamily="50" charset="-127"/>
                <a:ea typeface="나눔바른고딕" pitchFamily="50" charset="-127"/>
              </a:rPr>
              <a:t>수료증발급</a:t>
            </a:r>
          </a:p>
        </p:txBody>
      </p:sp>
      <p:sp>
        <p:nvSpPr>
          <p:cNvPr id="51" name="타원 50"/>
          <p:cNvSpPr/>
          <p:nvPr/>
        </p:nvSpPr>
        <p:spPr>
          <a:xfrm>
            <a:off x="3533684" y="260294"/>
            <a:ext cx="288032" cy="2880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bg1">
                    <a:lumMod val="65000"/>
                  </a:schemeClr>
                </a:solidFill>
              </a:rPr>
              <a:t>3</a:t>
            </a:r>
            <a:endParaRPr lang="ko-KR" alt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2" name="타원 51"/>
          <p:cNvSpPr/>
          <p:nvPr/>
        </p:nvSpPr>
        <p:spPr>
          <a:xfrm>
            <a:off x="447204" y="267486"/>
            <a:ext cx="288032" cy="2880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rgbClr val="0070C0"/>
                </a:solidFill>
              </a:rPr>
              <a:t>1</a:t>
            </a:r>
            <a:endParaRPr lang="ko-KR" altLang="en-US" dirty="0">
              <a:solidFill>
                <a:srgbClr val="0070C0"/>
              </a:solidFill>
            </a:endParaRPr>
          </a:p>
        </p:txBody>
      </p:sp>
      <p:sp>
        <p:nvSpPr>
          <p:cNvPr id="17" name="모서리가 둥근 직사각형 16"/>
          <p:cNvSpPr/>
          <p:nvPr/>
        </p:nvSpPr>
        <p:spPr>
          <a:xfrm>
            <a:off x="1871704" y="195486"/>
            <a:ext cx="1499592" cy="432048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>
                <a:latin typeface="나눔바른고딕" pitchFamily="50" charset="-127"/>
                <a:ea typeface="나눔바른고딕" pitchFamily="50" charset="-127"/>
              </a:rPr>
              <a:t>3.  </a:t>
            </a:r>
            <a:r>
              <a:rPr lang="ko-KR" altLang="en-US" sz="1600" dirty="0">
                <a:latin typeface="나눔바른고딕" pitchFamily="50" charset="-127"/>
                <a:ea typeface="나눔바른고딕" pitchFamily="50" charset="-127"/>
              </a:rPr>
              <a:t>학습현황</a:t>
            </a:r>
          </a:p>
        </p:txBody>
      </p:sp>
      <p:sp>
        <p:nvSpPr>
          <p:cNvPr id="33" name="타원 32"/>
          <p:cNvSpPr/>
          <p:nvPr/>
        </p:nvSpPr>
        <p:spPr>
          <a:xfrm>
            <a:off x="2045764" y="260286"/>
            <a:ext cx="288032" cy="2880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lang="ko-KR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4860032" y="1707654"/>
            <a:ext cx="144016" cy="72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AC1568A-E6E9-4021-8F3F-0E43674E9767}"/>
              </a:ext>
            </a:extLst>
          </p:cNvPr>
          <p:cNvSpPr txBox="1"/>
          <p:nvPr/>
        </p:nvSpPr>
        <p:spPr>
          <a:xfrm>
            <a:off x="1619672" y="4498549"/>
            <a:ext cx="532709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dirty="0">
                <a:solidFill>
                  <a:srgbClr val="FF0000"/>
                </a:solidFill>
              </a:rPr>
              <a:t>※ </a:t>
            </a:r>
            <a:r>
              <a:rPr lang="ko-KR" altLang="en-US" sz="900" dirty="0">
                <a:solidFill>
                  <a:srgbClr val="FF0000"/>
                </a:solidFill>
              </a:rPr>
              <a:t>반드시 안내 받은 </a:t>
            </a:r>
            <a:r>
              <a:rPr lang="ko-KR" altLang="en-US" sz="900" b="1" dirty="0">
                <a:solidFill>
                  <a:srgbClr val="FF0000"/>
                </a:solidFill>
              </a:rPr>
              <a:t>단체사이트</a:t>
            </a:r>
            <a:r>
              <a:rPr lang="en-US" altLang="ko-KR" sz="900" b="1" dirty="0">
                <a:solidFill>
                  <a:srgbClr val="FF0000"/>
                </a:solidFill>
              </a:rPr>
              <a:t>(b2b.ipacademy.net/</a:t>
            </a:r>
            <a:r>
              <a:rPr lang="ko-KR" altLang="en-US" sz="900" dirty="0">
                <a:solidFill>
                  <a:srgbClr val="FF0000"/>
                </a:solidFill>
              </a:rPr>
              <a:t>단체명</a:t>
            </a:r>
            <a:r>
              <a:rPr lang="en-US" altLang="ko-KR" sz="900" dirty="0">
                <a:solidFill>
                  <a:srgbClr val="FF0000"/>
                </a:solidFill>
              </a:rPr>
              <a:t>) </a:t>
            </a:r>
            <a:r>
              <a:rPr lang="ko-KR" altLang="en-US" sz="900" dirty="0">
                <a:solidFill>
                  <a:srgbClr val="FF0000"/>
                </a:solidFill>
              </a:rPr>
              <a:t>에서 수강 </a:t>
            </a:r>
            <a:r>
              <a:rPr lang="en-US" altLang="ko-KR" sz="900" dirty="0">
                <a:solidFill>
                  <a:srgbClr val="FF0000"/>
                </a:solidFill>
              </a:rPr>
              <a:t>(www.ipacademy.net </a:t>
            </a:r>
            <a:r>
              <a:rPr lang="ko-KR" altLang="en-US" sz="900" dirty="0">
                <a:solidFill>
                  <a:srgbClr val="FF0000"/>
                </a:solidFill>
              </a:rPr>
              <a:t>수강</a:t>
            </a:r>
            <a:r>
              <a:rPr lang="en-US" altLang="ko-KR" sz="900" dirty="0">
                <a:solidFill>
                  <a:srgbClr val="FF0000"/>
                </a:solidFill>
              </a:rPr>
              <a:t>X)</a:t>
            </a:r>
            <a:endParaRPr lang="ko-KR" altLang="en-US" sz="900" dirty="0">
              <a:solidFill>
                <a:srgbClr val="FF0000"/>
              </a:solidFill>
            </a:endParaRPr>
          </a:p>
        </p:txBody>
      </p:sp>
      <p:sp>
        <p:nvSpPr>
          <p:cNvPr id="28" name="말풍선: 사각형 27">
            <a:extLst>
              <a:ext uri="{FF2B5EF4-FFF2-40B4-BE49-F238E27FC236}">
                <a16:creationId xmlns:a16="http://schemas.microsoft.com/office/drawing/2014/main" id="{0A2CC6FC-6469-4F17-B0EF-68B08C93CE96}"/>
              </a:ext>
            </a:extLst>
          </p:cNvPr>
          <p:cNvSpPr/>
          <p:nvPr/>
        </p:nvSpPr>
        <p:spPr>
          <a:xfrm>
            <a:off x="1691680" y="3968502"/>
            <a:ext cx="6108145" cy="458679"/>
          </a:xfrm>
          <a:prstGeom prst="wedgeRectCallout">
            <a:avLst>
              <a:gd name="adj1" fmla="val 27671"/>
              <a:gd name="adj2" fmla="val -11032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indent="-228600" algn="ctr"/>
            <a:r>
              <a:rPr lang="ko-KR" altLang="en-US" sz="1800" dirty="0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>나의 강의실 → 수강 희망 과목 </a:t>
            </a:r>
            <a:r>
              <a:rPr lang="en-US" altLang="ko-KR" sz="1800" dirty="0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>[</a:t>
            </a:r>
            <a:r>
              <a:rPr lang="ko-KR" altLang="en-US" sz="1800" dirty="0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>입장</a:t>
            </a:r>
            <a:r>
              <a:rPr lang="en-US" altLang="ko-KR" sz="1800" dirty="0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>]</a:t>
            </a:r>
            <a:r>
              <a:rPr lang="ko-KR" altLang="en-US" sz="1800" dirty="0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>클릭</a:t>
            </a:r>
            <a:endParaRPr lang="en-US" altLang="ko-KR" sz="1800" dirty="0">
              <a:solidFill>
                <a:schemeClr val="tx1"/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grpSp>
        <p:nvGrpSpPr>
          <p:cNvPr id="10" name="그룹 9">
            <a:extLst>
              <a:ext uri="{FF2B5EF4-FFF2-40B4-BE49-F238E27FC236}">
                <a16:creationId xmlns:a16="http://schemas.microsoft.com/office/drawing/2014/main" id="{93729901-4B17-4EC3-BBA7-B776D6FF689E}"/>
              </a:ext>
            </a:extLst>
          </p:cNvPr>
          <p:cNvGrpSpPr/>
          <p:nvPr/>
        </p:nvGrpSpPr>
        <p:grpSpPr>
          <a:xfrm>
            <a:off x="2412028" y="1050975"/>
            <a:ext cx="4667448" cy="2556271"/>
            <a:chOff x="2412028" y="1050975"/>
            <a:chExt cx="4667448" cy="2556271"/>
          </a:xfrm>
        </p:grpSpPr>
        <p:pic>
          <p:nvPicPr>
            <p:cNvPr id="9" name="그림 8">
              <a:extLst>
                <a:ext uri="{FF2B5EF4-FFF2-40B4-BE49-F238E27FC236}">
                  <a16:creationId xmlns:a16="http://schemas.microsoft.com/office/drawing/2014/main" id="{AA26EBF7-BB2F-47E2-99FE-5B3A61EE3EE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26207"/>
            <a:stretch/>
          </p:blipFill>
          <p:spPr>
            <a:xfrm>
              <a:off x="2412028" y="1050975"/>
              <a:ext cx="4667448" cy="2096839"/>
            </a:xfrm>
            <a:prstGeom prst="rect">
              <a:avLst/>
            </a:prstGeom>
          </p:spPr>
        </p:pic>
        <p:sp>
          <p:nvSpPr>
            <p:cNvPr id="24" name="직사각형 23"/>
            <p:cNvSpPr/>
            <p:nvPr/>
          </p:nvSpPr>
          <p:spPr>
            <a:xfrm>
              <a:off x="3386560" y="1185799"/>
              <a:ext cx="659052" cy="28803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27" name="직사각형 26">
              <a:extLst>
                <a:ext uri="{FF2B5EF4-FFF2-40B4-BE49-F238E27FC236}">
                  <a16:creationId xmlns:a16="http://schemas.microsoft.com/office/drawing/2014/main" id="{99714864-4AAA-4FD4-BB6B-5690D936D074}"/>
                </a:ext>
              </a:extLst>
            </p:cNvPr>
            <p:cNvSpPr/>
            <p:nvPr/>
          </p:nvSpPr>
          <p:spPr>
            <a:xfrm>
              <a:off x="2416654" y="2327717"/>
              <a:ext cx="859201" cy="28803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pic>
          <p:nvPicPr>
            <p:cNvPr id="25" name="그림 24">
              <a:extLst>
                <a:ext uri="{FF2B5EF4-FFF2-40B4-BE49-F238E27FC236}">
                  <a16:creationId xmlns:a16="http://schemas.microsoft.com/office/drawing/2014/main" id="{E81ABDF4-C8BA-4F8D-ACB4-E7539BD706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1593" t="81297"/>
            <a:stretch/>
          </p:blipFill>
          <p:spPr>
            <a:xfrm>
              <a:off x="3419892" y="3075806"/>
              <a:ext cx="3659584" cy="531440"/>
            </a:xfrm>
            <a:prstGeom prst="rect">
              <a:avLst/>
            </a:prstGeom>
          </p:spPr>
        </p:pic>
      </p:grp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6D2E6C01-2A4D-42A8-BB7C-E80713C5A521}"/>
              </a:ext>
            </a:extLst>
          </p:cNvPr>
          <p:cNvSpPr/>
          <p:nvPr/>
        </p:nvSpPr>
        <p:spPr>
          <a:xfrm>
            <a:off x="6239279" y="3086065"/>
            <a:ext cx="420953" cy="22374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translucentPowde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Freeform 6"/>
          <p:cNvSpPr>
            <a:spLocks/>
          </p:cNvSpPr>
          <p:nvPr/>
        </p:nvSpPr>
        <p:spPr bwMode="auto">
          <a:xfrm flipH="1">
            <a:off x="274063" y="848018"/>
            <a:ext cx="8496944" cy="3888432"/>
          </a:xfrm>
          <a:custGeom>
            <a:avLst/>
            <a:gdLst/>
            <a:ahLst/>
            <a:cxnLst>
              <a:cxn ang="0">
                <a:pos x="0" y="550"/>
              </a:cxn>
              <a:cxn ang="0">
                <a:pos x="0" y="550"/>
              </a:cxn>
              <a:cxn ang="0">
                <a:pos x="3191" y="550"/>
              </a:cxn>
              <a:cxn ang="0">
                <a:pos x="3191" y="0"/>
              </a:cxn>
              <a:cxn ang="0">
                <a:pos x="3191" y="0"/>
              </a:cxn>
              <a:cxn ang="0">
                <a:pos x="0" y="0"/>
              </a:cxn>
              <a:cxn ang="0">
                <a:pos x="0" y="550"/>
              </a:cxn>
            </a:cxnLst>
            <a:rect l="0" t="0" r="r" b="b"/>
            <a:pathLst>
              <a:path w="3191" h="550">
                <a:moveTo>
                  <a:pt x="0" y="550"/>
                </a:moveTo>
                <a:lnTo>
                  <a:pt x="0" y="550"/>
                </a:lnTo>
                <a:lnTo>
                  <a:pt x="3191" y="550"/>
                </a:lnTo>
                <a:lnTo>
                  <a:pt x="3191" y="0"/>
                </a:lnTo>
                <a:lnTo>
                  <a:pt x="3191" y="0"/>
                </a:lnTo>
                <a:lnTo>
                  <a:pt x="0" y="0"/>
                </a:lnTo>
                <a:lnTo>
                  <a:pt x="0" y="550"/>
                </a:lnTo>
                <a:close/>
              </a:path>
            </a:pathLst>
          </a:custGeom>
          <a:solidFill>
            <a:schemeClr val="bg1"/>
          </a:solidFill>
          <a:ln w="3175">
            <a:solidFill>
              <a:schemeClr val="tx1">
                <a:lumMod val="50000"/>
                <a:lumOff val="50000"/>
              </a:schemeClr>
            </a:solidFill>
            <a:headEnd type="oval"/>
            <a:tailEnd type="oval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altLang="ko-KR" sz="900" b="1" dirty="0"/>
          </a:p>
          <a:p>
            <a:pPr algn="ctr"/>
            <a:endParaRPr lang="en-US" altLang="ko-KR" sz="900" b="1" dirty="0"/>
          </a:p>
          <a:p>
            <a:pPr algn="ctr"/>
            <a:endParaRPr lang="en-US" altLang="ko-KR" sz="900" b="1" dirty="0"/>
          </a:p>
          <a:p>
            <a:pPr algn="ctr"/>
            <a:endParaRPr lang="en-US" altLang="ko-KR" sz="900" b="1" dirty="0">
              <a:solidFill>
                <a:srgbClr val="0B89DE"/>
              </a:solidFill>
            </a:endParaRPr>
          </a:p>
        </p:txBody>
      </p:sp>
      <p:sp>
        <p:nvSpPr>
          <p:cNvPr id="34" name="타원 33"/>
          <p:cNvSpPr/>
          <p:nvPr/>
        </p:nvSpPr>
        <p:spPr>
          <a:xfrm>
            <a:off x="3707904" y="195486"/>
            <a:ext cx="288032" cy="2880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lang="ko-KR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2" name="타원 31"/>
          <p:cNvSpPr/>
          <p:nvPr/>
        </p:nvSpPr>
        <p:spPr>
          <a:xfrm>
            <a:off x="490404" y="195486"/>
            <a:ext cx="288032" cy="2880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rgbClr val="0070C0"/>
                </a:solidFill>
              </a:rPr>
              <a:t>1</a:t>
            </a:r>
            <a:endParaRPr lang="ko-KR" altLang="en-US" dirty="0">
              <a:solidFill>
                <a:srgbClr val="0070C0"/>
              </a:solidFill>
            </a:endParaRPr>
          </a:p>
        </p:txBody>
      </p:sp>
      <p:sp>
        <p:nvSpPr>
          <p:cNvPr id="44" name="모서리가 둥근 직사각형 43"/>
          <p:cNvSpPr/>
          <p:nvPr/>
        </p:nvSpPr>
        <p:spPr>
          <a:xfrm>
            <a:off x="323528" y="195478"/>
            <a:ext cx="1499592" cy="432048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>
                <a:latin typeface="나눔바른고딕" pitchFamily="50" charset="-127"/>
                <a:ea typeface="나눔바른고딕" pitchFamily="50" charset="-127"/>
              </a:rPr>
              <a:t>1.    </a:t>
            </a:r>
            <a:r>
              <a:rPr lang="ko-KR" altLang="en-US" sz="1600" dirty="0" err="1">
                <a:latin typeface="나눔바른고딕" pitchFamily="50" charset="-127"/>
                <a:ea typeface="나눔바른고딕" pitchFamily="50" charset="-127"/>
              </a:rPr>
              <a:t>나의강의실</a:t>
            </a:r>
            <a:endParaRPr lang="ko-KR" altLang="en-US" sz="1600" dirty="0"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49" name="모서리가 둥근 직사각형 48"/>
          <p:cNvSpPr/>
          <p:nvPr/>
        </p:nvSpPr>
        <p:spPr>
          <a:xfrm>
            <a:off x="3419872" y="195486"/>
            <a:ext cx="1499592" cy="432048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>
                <a:latin typeface="나눔바른고딕" pitchFamily="50" charset="-127"/>
                <a:ea typeface="나눔바른고딕" pitchFamily="50" charset="-127"/>
              </a:rPr>
              <a:t>3.    </a:t>
            </a:r>
            <a:r>
              <a:rPr lang="ko-KR" altLang="en-US" sz="1600" dirty="0">
                <a:latin typeface="나눔바른고딕" pitchFamily="50" charset="-127"/>
                <a:ea typeface="나눔바른고딕" pitchFamily="50" charset="-127"/>
              </a:rPr>
              <a:t>수료증발급</a:t>
            </a:r>
          </a:p>
        </p:txBody>
      </p:sp>
      <p:sp>
        <p:nvSpPr>
          <p:cNvPr id="51" name="타원 50"/>
          <p:cNvSpPr/>
          <p:nvPr/>
        </p:nvSpPr>
        <p:spPr>
          <a:xfrm>
            <a:off x="3533684" y="260294"/>
            <a:ext cx="288032" cy="2880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bg1">
                    <a:lumMod val="65000"/>
                  </a:schemeClr>
                </a:solidFill>
              </a:rPr>
              <a:t>3</a:t>
            </a:r>
            <a:endParaRPr lang="ko-KR" alt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2" name="타원 51"/>
          <p:cNvSpPr/>
          <p:nvPr/>
        </p:nvSpPr>
        <p:spPr>
          <a:xfrm>
            <a:off x="447204" y="267486"/>
            <a:ext cx="288032" cy="2880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rgbClr val="0070C0"/>
                </a:solidFill>
              </a:rPr>
              <a:t>1</a:t>
            </a:r>
            <a:endParaRPr lang="ko-KR" altLang="en-US" dirty="0">
              <a:solidFill>
                <a:srgbClr val="0070C0"/>
              </a:solidFill>
            </a:endParaRPr>
          </a:p>
        </p:txBody>
      </p:sp>
      <p:sp>
        <p:nvSpPr>
          <p:cNvPr id="17" name="모서리가 둥근 직사각형 16"/>
          <p:cNvSpPr/>
          <p:nvPr/>
        </p:nvSpPr>
        <p:spPr>
          <a:xfrm>
            <a:off x="1871704" y="195486"/>
            <a:ext cx="1499592" cy="432048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>
                <a:latin typeface="나눔바른고딕" pitchFamily="50" charset="-127"/>
                <a:ea typeface="나눔바른고딕" pitchFamily="50" charset="-127"/>
              </a:rPr>
              <a:t>3.  </a:t>
            </a:r>
            <a:r>
              <a:rPr lang="ko-KR" altLang="en-US" sz="1600" dirty="0">
                <a:latin typeface="나눔바른고딕" pitchFamily="50" charset="-127"/>
                <a:ea typeface="나눔바른고딕" pitchFamily="50" charset="-127"/>
              </a:rPr>
              <a:t>학습현황</a:t>
            </a:r>
          </a:p>
        </p:txBody>
      </p:sp>
      <p:sp>
        <p:nvSpPr>
          <p:cNvPr id="33" name="타원 32"/>
          <p:cNvSpPr/>
          <p:nvPr/>
        </p:nvSpPr>
        <p:spPr>
          <a:xfrm>
            <a:off x="2045764" y="260286"/>
            <a:ext cx="288032" cy="2880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lang="ko-KR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4860032" y="1707654"/>
            <a:ext cx="144016" cy="72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D591BB-6D46-4D00-B4F0-145A1094D463}"/>
              </a:ext>
            </a:extLst>
          </p:cNvPr>
          <p:cNvSpPr txBox="1"/>
          <p:nvPr/>
        </p:nvSpPr>
        <p:spPr>
          <a:xfrm>
            <a:off x="1355064" y="4438006"/>
            <a:ext cx="37866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dirty="0">
                <a:solidFill>
                  <a:srgbClr val="FF0000"/>
                </a:solidFill>
              </a:rPr>
              <a:t>* </a:t>
            </a:r>
            <a:r>
              <a:rPr lang="ko-KR" altLang="en-US" sz="1100" dirty="0">
                <a:solidFill>
                  <a:srgbClr val="FF0000"/>
                </a:solidFill>
              </a:rPr>
              <a:t>일정 시간이상 학습창을 방치해둘 경우 자동로그아웃됨</a:t>
            </a:r>
            <a:endParaRPr lang="en-US" altLang="ko-KR" sz="1100" dirty="0">
              <a:solidFill>
                <a:srgbClr val="FF0000"/>
              </a:solidFill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73EF11D6-7E60-428A-BDB1-270FAA38AC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6744"/>
          <a:stretch/>
        </p:blipFill>
        <p:spPr>
          <a:xfrm>
            <a:off x="1664557" y="961708"/>
            <a:ext cx="5010221" cy="2759085"/>
          </a:xfrm>
          <a:prstGeom prst="rect">
            <a:avLst/>
          </a:prstGeom>
        </p:spPr>
      </p:pic>
      <p:sp>
        <p:nvSpPr>
          <p:cNvPr id="21" name="말풍선: 사각형 20">
            <a:extLst>
              <a:ext uri="{FF2B5EF4-FFF2-40B4-BE49-F238E27FC236}">
                <a16:creationId xmlns:a16="http://schemas.microsoft.com/office/drawing/2014/main" id="{37385AE0-849E-4DA2-AF72-6417EA721B26}"/>
              </a:ext>
            </a:extLst>
          </p:cNvPr>
          <p:cNvSpPr/>
          <p:nvPr/>
        </p:nvSpPr>
        <p:spPr>
          <a:xfrm>
            <a:off x="1355064" y="3908966"/>
            <a:ext cx="6108145" cy="458679"/>
          </a:xfrm>
          <a:prstGeom prst="wedgeRectCallout">
            <a:avLst>
              <a:gd name="adj1" fmla="val 28350"/>
              <a:gd name="adj2" fmla="val -21095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indent="-228600" algn="ctr"/>
            <a:r>
              <a:rPr lang="ko-KR" altLang="en-US" sz="1800" dirty="0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>수강 희망 </a:t>
            </a:r>
            <a:r>
              <a:rPr lang="ko-KR" altLang="en-US" dirty="0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>세부과정</a:t>
            </a:r>
            <a:r>
              <a:rPr lang="ko-KR" altLang="en-US" sz="1800" dirty="0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en-US" altLang="ko-KR" sz="1800" dirty="0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>[</a:t>
            </a:r>
            <a:r>
              <a:rPr lang="ko-KR" altLang="en-US" dirty="0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>학습</a:t>
            </a:r>
            <a:r>
              <a:rPr lang="en-US" altLang="ko-KR" sz="1800" dirty="0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>]</a:t>
            </a:r>
            <a:r>
              <a:rPr lang="ko-KR" altLang="en-US" sz="1800" dirty="0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>클릭</a:t>
            </a:r>
            <a:endParaRPr lang="en-US" altLang="ko-KR" sz="1800" dirty="0">
              <a:solidFill>
                <a:schemeClr val="tx1"/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373C8C11-1232-4222-8CA1-40A9A4701AC6}"/>
              </a:ext>
            </a:extLst>
          </p:cNvPr>
          <p:cNvSpPr/>
          <p:nvPr/>
        </p:nvSpPr>
        <p:spPr>
          <a:xfrm>
            <a:off x="6012160" y="2787774"/>
            <a:ext cx="576064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369692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translucentPowde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Freeform 6"/>
          <p:cNvSpPr>
            <a:spLocks/>
          </p:cNvSpPr>
          <p:nvPr/>
        </p:nvSpPr>
        <p:spPr bwMode="auto">
          <a:xfrm flipH="1">
            <a:off x="323528" y="948387"/>
            <a:ext cx="8496944" cy="3888432"/>
          </a:xfrm>
          <a:custGeom>
            <a:avLst/>
            <a:gdLst/>
            <a:ahLst/>
            <a:cxnLst>
              <a:cxn ang="0">
                <a:pos x="0" y="550"/>
              </a:cxn>
              <a:cxn ang="0">
                <a:pos x="0" y="550"/>
              </a:cxn>
              <a:cxn ang="0">
                <a:pos x="3191" y="550"/>
              </a:cxn>
              <a:cxn ang="0">
                <a:pos x="3191" y="0"/>
              </a:cxn>
              <a:cxn ang="0">
                <a:pos x="3191" y="0"/>
              </a:cxn>
              <a:cxn ang="0">
                <a:pos x="0" y="0"/>
              </a:cxn>
              <a:cxn ang="0">
                <a:pos x="0" y="550"/>
              </a:cxn>
            </a:cxnLst>
            <a:rect l="0" t="0" r="r" b="b"/>
            <a:pathLst>
              <a:path w="3191" h="550">
                <a:moveTo>
                  <a:pt x="0" y="550"/>
                </a:moveTo>
                <a:lnTo>
                  <a:pt x="0" y="550"/>
                </a:lnTo>
                <a:lnTo>
                  <a:pt x="3191" y="550"/>
                </a:lnTo>
                <a:lnTo>
                  <a:pt x="3191" y="0"/>
                </a:lnTo>
                <a:lnTo>
                  <a:pt x="3191" y="0"/>
                </a:lnTo>
                <a:lnTo>
                  <a:pt x="0" y="0"/>
                </a:lnTo>
                <a:lnTo>
                  <a:pt x="0" y="550"/>
                </a:lnTo>
                <a:close/>
              </a:path>
            </a:pathLst>
          </a:custGeom>
          <a:solidFill>
            <a:schemeClr val="bg1"/>
          </a:solidFill>
          <a:ln w="3175">
            <a:solidFill>
              <a:schemeClr val="tx1">
                <a:lumMod val="50000"/>
                <a:lumOff val="50000"/>
              </a:schemeClr>
            </a:solidFill>
            <a:headEnd type="oval"/>
            <a:tailEnd type="oval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altLang="ko-KR" sz="900" b="1" dirty="0"/>
          </a:p>
          <a:p>
            <a:pPr algn="ctr"/>
            <a:endParaRPr lang="en-US" altLang="ko-KR" sz="900" b="1" dirty="0"/>
          </a:p>
          <a:p>
            <a:pPr algn="ctr"/>
            <a:endParaRPr lang="en-US" altLang="ko-KR" sz="900" b="1" dirty="0"/>
          </a:p>
          <a:p>
            <a:pPr algn="ctr"/>
            <a:endParaRPr lang="en-US" altLang="ko-KR" sz="900" b="1" dirty="0">
              <a:solidFill>
                <a:srgbClr val="0B89DE"/>
              </a:solidFill>
            </a:endParaRPr>
          </a:p>
        </p:txBody>
      </p:sp>
      <p:sp>
        <p:nvSpPr>
          <p:cNvPr id="17" name="타원 16"/>
          <p:cNvSpPr/>
          <p:nvPr/>
        </p:nvSpPr>
        <p:spPr>
          <a:xfrm>
            <a:off x="3707904" y="195486"/>
            <a:ext cx="288032" cy="2880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lang="ko-KR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타원 17"/>
          <p:cNvSpPr/>
          <p:nvPr/>
        </p:nvSpPr>
        <p:spPr>
          <a:xfrm>
            <a:off x="490404" y="195486"/>
            <a:ext cx="288032" cy="2880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rgbClr val="0070C0"/>
                </a:solidFill>
              </a:rPr>
              <a:t>1</a:t>
            </a:r>
            <a:endParaRPr lang="ko-KR" altLang="en-US" dirty="0">
              <a:solidFill>
                <a:srgbClr val="0070C0"/>
              </a:solidFill>
            </a:endParaRPr>
          </a:p>
        </p:txBody>
      </p:sp>
      <p:sp>
        <p:nvSpPr>
          <p:cNvPr id="19" name="모서리가 둥근 직사각형 18"/>
          <p:cNvSpPr/>
          <p:nvPr/>
        </p:nvSpPr>
        <p:spPr>
          <a:xfrm>
            <a:off x="323528" y="195478"/>
            <a:ext cx="1499592" cy="432048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>
                <a:latin typeface="나눔바른고딕" pitchFamily="50" charset="-127"/>
                <a:ea typeface="나눔바른고딕" pitchFamily="50" charset="-127"/>
              </a:rPr>
              <a:t>1.    </a:t>
            </a:r>
            <a:r>
              <a:rPr lang="ko-KR" altLang="en-US" sz="1600" dirty="0" err="1">
                <a:latin typeface="나눔바른고딕" pitchFamily="50" charset="-127"/>
                <a:ea typeface="나눔바른고딕" pitchFamily="50" charset="-127"/>
              </a:rPr>
              <a:t>나의강의실</a:t>
            </a:r>
            <a:endParaRPr lang="ko-KR" altLang="en-US" sz="1600" dirty="0"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20" name="모서리가 둥근 직사각형 19"/>
          <p:cNvSpPr/>
          <p:nvPr/>
        </p:nvSpPr>
        <p:spPr>
          <a:xfrm>
            <a:off x="3419872" y="195486"/>
            <a:ext cx="1499592" cy="432048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>
                <a:latin typeface="나눔바른고딕" pitchFamily="50" charset="-127"/>
                <a:ea typeface="나눔바른고딕" pitchFamily="50" charset="-127"/>
              </a:rPr>
              <a:t>3.    </a:t>
            </a:r>
            <a:r>
              <a:rPr lang="ko-KR" altLang="en-US" sz="1600" dirty="0">
                <a:latin typeface="나눔바른고딕" pitchFamily="50" charset="-127"/>
                <a:ea typeface="나눔바른고딕" pitchFamily="50" charset="-127"/>
              </a:rPr>
              <a:t>수료증발급</a:t>
            </a:r>
          </a:p>
        </p:txBody>
      </p:sp>
      <p:sp>
        <p:nvSpPr>
          <p:cNvPr id="21" name="타원 20"/>
          <p:cNvSpPr/>
          <p:nvPr/>
        </p:nvSpPr>
        <p:spPr>
          <a:xfrm>
            <a:off x="3533684" y="260294"/>
            <a:ext cx="288032" cy="2880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bg1">
                    <a:lumMod val="65000"/>
                  </a:schemeClr>
                </a:solidFill>
              </a:rPr>
              <a:t>3</a:t>
            </a:r>
            <a:endParaRPr lang="ko-KR" alt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2" name="타원 21"/>
          <p:cNvSpPr/>
          <p:nvPr/>
        </p:nvSpPr>
        <p:spPr>
          <a:xfrm>
            <a:off x="447204" y="267486"/>
            <a:ext cx="288032" cy="2880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bg1">
                    <a:lumMod val="65000"/>
                  </a:schemeClr>
                </a:solidFill>
              </a:rPr>
              <a:t>1</a:t>
            </a:r>
            <a:endParaRPr lang="ko-KR" alt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3" name="모서리가 둥근 직사각형 22"/>
          <p:cNvSpPr/>
          <p:nvPr/>
        </p:nvSpPr>
        <p:spPr>
          <a:xfrm>
            <a:off x="1871704" y="195486"/>
            <a:ext cx="1499592" cy="432048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>
                <a:latin typeface="나눔바른고딕" pitchFamily="50" charset="-127"/>
                <a:ea typeface="나눔바른고딕" pitchFamily="50" charset="-127"/>
              </a:rPr>
              <a:t>3.  </a:t>
            </a:r>
            <a:r>
              <a:rPr lang="ko-KR" altLang="en-US" sz="1600" dirty="0">
                <a:latin typeface="나눔바른고딕" pitchFamily="50" charset="-127"/>
                <a:ea typeface="나눔바른고딕" pitchFamily="50" charset="-127"/>
              </a:rPr>
              <a:t>학습현황</a:t>
            </a:r>
          </a:p>
        </p:txBody>
      </p:sp>
      <p:sp>
        <p:nvSpPr>
          <p:cNvPr id="24" name="타원 23"/>
          <p:cNvSpPr/>
          <p:nvPr/>
        </p:nvSpPr>
        <p:spPr>
          <a:xfrm>
            <a:off x="2045764" y="260286"/>
            <a:ext cx="288032" cy="2880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lang="ko-KR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C9DF35DF-2ADF-465A-AE84-C11E4718F61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440057"/>
            <a:ext cx="3997643" cy="271685"/>
          </a:xfrm>
          <a:prstGeom prst="rect">
            <a:avLst/>
          </a:prstGeom>
        </p:spPr>
      </p:pic>
      <p:sp>
        <p:nvSpPr>
          <p:cNvPr id="47" name="말풍선: 사각형 46">
            <a:extLst>
              <a:ext uri="{FF2B5EF4-FFF2-40B4-BE49-F238E27FC236}">
                <a16:creationId xmlns:a16="http://schemas.microsoft.com/office/drawing/2014/main" id="{4E050EEE-511D-4C0A-93FB-2266A5106CF1}"/>
              </a:ext>
            </a:extLst>
          </p:cNvPr>
          <p:cNvSpPr/>
          <p:nvPr/>
        </p:nvSpPr>
        <p:spPr>
          <a:xfrm>
            <a:off x="5526727" y="1103441"/>
            <a:ext cx="3157680" cy="964253"/>
          </a:xfrm>
          <a:prstGeom prst="wedgeRectCallout">
            <a:avLst>
              <a:gd name="adj1" fmla="val -65994"/>
              <a:gd name="adj2" fmla="val -1858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indent="-228600" algn="ctr"/>
            <a:r>
              <a:rPr lang="ko-KR" altLang="en-US" sz="1800" dirty="0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>전체 학습현황이 수료기준에 </a:t>
            </a:r>
            <a:endParaRPr lang="en-US" altLang="ko-KR" sz="1800" dirty="0">
              <a:solidFill>
                <a:schemeClr val="tx1"/>
              </a:solidFill>
              <a:latin typeface="나눔바른고딕" pitchFamily="50" charset="-127"/>
              <a:ea typeface="나눔바른고딕" pitchFamily="50" charset="-127"/>
            </a:endParaRPr>
          </a:p>
          <a:p>
            <a:pPr marL="228600" indent="-228600" algn="ctr"/>
            <a:r>
              <a:rPr lang="ko-KR" altLang="en-US" sz="1800" dirty="0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>도달하면 자동으로 수료처리</a:t>
            </a:r>
            <a:endParaRPr lang="en-US" altLang="ko-KR" sz="1800" dirty="0">
              <a:solidFill>
                <a:schemeClr val="tx1"/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48" name="말풍선: 사각형 47">
            <a:extLst>
              <a:ext uri="{FF2B5EF4-FFF2-40B4-BE49-F238E27FC236}">
                <a16:creationId xmlns:a16="http://schemas.microsoft.com/office/drawing/2014/main" id="{C9D655F3-91B9-4D1B-83FF-CD514D0E03EB}"/>
              </a:ext>
            </a:extLst>
          </p:cNvPr>
          <p:cNvSpPr/>
          <p:nvPr/>
        </p:nvSpPr>
        <p:spPr>
          <a:xfrm>
            <a:off x="5518776" y="2601361"/>
            <a:ext cx="3157680" cy="482127"/>
          </a:xfrm>
          <a:prstGeom prst="wedgeRectCallout">
            <a:avLst>
              <a:gd name="adj1" fmla="val -65994"/>
              <a:gd name="adj2" fmla="val -1858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indent="-228600" algn="ctr"/>
            <a:r>
              <a:rPr lang="ko-KR" altLang="en-US" sz="1800" dirty="0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>세부과정별 </a:t>
            </a:r>
            <a:r>
              <a:rPr lang="ko-KR" altLang="en-US" sz="1800" dirty="0" err="1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>진도율</a:t>
            </a:r>
            <a:r>
              <a:rPr lang="ko-KR" altLang="en-US" sz="1800" dirty="0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> 확인 가능</a:t>
            </a:r>
            <a:endParaRPr lang="en-US" altLang="ko-KR" sz="1800" dirty="0">
              <a:solidFill>
                <a:schemeClr val="tx1"/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49" name="말풍선: 사각형 48">
            <a:extLst>
              <a:ext uri="{FF2B5EF4-FFF2-40B4-BE49-F238E27FC236}">
                <a16:creationId xmlns:a16="http://schemas.microsoft.com/office/drawing/2014/main" id="{CEFCF04B-D514-4E74-A790-D7B328466061}"/>
              </a:ext>
            </a:extLst>
          </p:cNvPr>
          <p:cNvSpPr/>
          <p:nvPr/>
        </p:nvSpPr>
        <p:spPr>
          <a:xfrm>
            <a:off x="5552004" y="3450638"/>
            <a:ext cx="3157680" cy="1137336"/>
          </a:xfrm>
          <a:prstGeom prst="wedgeRectCallout">
            <a:avLst>
              <a:gd name="adj1" fmla="val -64481"/>
              <a:gd name="adj2" fmla="val -3238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indent="-228600" algn="ctr"/>
            <a:r>
              <a:rPr lang="ko-KR" altLang="en-US" sz="1800" dirty="0">
                <a:solidFill>
                  <a:srgbClr val="FF0000"/>
                </a:solidFill>
                <a:latin typeface="나눔바른고딕" pitchFamily="50" charset="-127"/>
                <a:ea typeface="나눔바른고딕" pitchFamily="50" charset="-127"/>
              </a:rPr>
              <a:t>만족도 조사 필수</a:t>
            </a:r>
            <a:r>
              <a:rPr lang="en-US" altLang="ko-KR" sz="1800" dirty="0">
                <a:solidFill>
                  <a:srgbClr val="FF0000"/>
                </a:solidFill>
                <a:latin typeface="나눔바른고딕" pitchFamily="50" charset="-127"/>
                <a:ea typeface="나눔바른고딕" pitchFamily="50" charset="-127"/>
              </a:rPr>
              <a:t>!</a:t>
            </a:r>
          </a:p>
          <a:p>
            <a:pPr marL="228600" indent="-228600" algn="ctr"/>
            <a:r>
              <a:rPr lang="ko-KR" altLang="en-US" sz="1800" dirty="0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>만족도 조사까지 참여해야 </a:t>
            </a:r>
            <a:endParaRPr lang="en-US" altLang="ko-KR" sz="1800" dirty="0">
              <a:solidFill>
                <a:schemeClr val="tx1"/>
              </a:solidFill>
              <a:latin typeface="나눔바른고딕" pitchFamily="50" charset="-127"/>
              <a:ea typeface="나눔바른고딕" pitchFamily="50" charset="-127"/>
            </a:endParaRPr>
          </a:p>
          <a:p>
            <a:pPr marL="228600" indent="-228600" algn="ctr"/>
            <a:r>
              <a:rPr lang="ko-KR" altLang="en-US" dirty="0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>자동 수료처리</a:t>
            </a:r>
            <a:endParaRPr lang="en-US" altLang="ko-KR" sz="1800" dirty="0">
              <a:solidFill>
                <a:schemeClr val="tx1"/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pic>
        <p:nvPicPr>
          <p:cNvPr id="25" name="그림 24">
            <a:extLst>
              <a:ext uri="{FF2B5EF4-FFF2-40B4-BE49-F238E27FC236}">
                <a16:creationId xmlns:a16="http://schemas.microsoft.com/office/drawing/2014/main" id="{51A4F4CD-1386-4D96-8B85-BD384A87B14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8551" r="62915" b="16744"/>
          <a:stretch/>
        </p:blipFill>
        <p:spPr>
          <a:xfrm>
            <a:off x="539552" y="2140733"/>
            <a:ext cx="1686388" cy="1287917"/>
          </a:xfrm>
          <a:prstGeom prst="rect">
            <a:avLst/>
          </a:prstGeom>
        </p:spPr>
      </p:pic>
      <p:grpSp>
        <p:nvGrpSpPr>
          <p:cNvPr id="4" name="그룹 3">
            <a:extLst>
              <a:ext uri="{FF2B5EF4-FFF2-40B4-BE49-F238E27FC236}">
                <a16:creationId xmlns:a16="http://schemas.microsoft.com/office/drawing/2014/main" id="{7B1B97FF-5069-452F-9CBD-F10C5E78C5C3}"/>
              </a:ext>
            </a:extLst>
          </p:cNvPr>
          <p:cNvGrpSpPr/>
          <p:nvPr/>
        </p:nvGrpSpPr>
        <p:grpSpPr>
          <a:xfrm>
            <a:off x="548792" y="1070887"/>
            <a:ext cx="4427985" cy="2706397"/>
            <a:chOff x="548792" y="1070887"/>
            <a:chExt cx="4427985" cy="2706397"/>
          </a:xfrm>
        </p:grpSpPr>
        <p:pic>
          <p:nvPicPr>
            <p:cNvPr id="5" name="그림 4">
              <a:extLst>
                <a:ext uri="{FF2B5EF4-FFF2-40B4-BE49-F238E27FC236}">
                  <a16:creationId xmlns:a16="http://schemas.microsoft.com/office/drawing/2014/main" id="{588AE49C-FEBF-4D43-ABD6-629A8547DE5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793" y="1073801"/>
              <a:ext cx="4427984" cy="2376837"/>
            </a:xfrm>
            <a:prstGeom prst="rect">
              <a:avLst/>
            </a:prstGeom>
          </p:spPr>
        </p:pic>
        <p:sp>
          <p:nvSpPr>
            <p:cNvPr id="28" name="직사각형 27"/>
            <p:cNvSpPr/>
            <p:nvPr/>
          </p:nvSpPr>
          <p:spPr>
            <a:xfrm flipV="1">
              <a:off x="2555776" y="2638972"/>
              <a:ext cx="1886244" cy="264292"/>
            </a:xfrm>
            <a:prstGeom prst="rect">
              <a:avLst/>
            </a:prstGeom>
            <a:noFill/>
            <a:ln w="222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6" name="직사각형 45">
              <a:extLst>
                <a:ext uri="{FF2B5EF4-FFF2-40B4-BE49-F238E27FC236}">
                  <a16:creationId xmlns:a16="http://schemas.microsoft.com/office/drawing/2014/main" id="{F92304C6-3AD4-4E98-922C-A1E09337C749}"/>
                </a:ext>
              </a:extLst>
            </p:cNvPr>
            <p:cNvSpPr/>
            <p:nvPr/>
          </p:nvSpPr>
          <p:spPr>
            <a:xfrm flipV="1">
              <a:off x="548792" y="1070887"/>
              <a:ext cx="4347751" cy="505026"/>
            </a:xfrm>
            <a:prstGeom prst="rect">
              <a:avLst/>
            </a:prstGeom>
            <a:noFill/>
            <a:ln w="222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8" name="직사각형 37"/>
            <p:cNvSpPr/>
            <p:nvPr/>
          </p:nvSpPr>
          <p:spPr>
            <a:xfrm flipV="1">
              <a:off x="869388" y="3417244"/>
              <a:ext cx="4050076" cy="360040"/>
            </a:xfrm>
            <a:prstGeom prst="rect">
              <a:avLst/>
            </a:prstGeom>
            <a:noFill/>
            <a:ln w="222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translucentPowde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Freeform 6"/>
          <p:cNvSpPr>
            <a:spLocks/>
          </p:cNvSpPr>
          <p:nvPr/>
        </p:nvSpPr>
        <p:spPr bwMode="auto">
          <a:xfrm flipH="1">
            <a:off x="312480" y="915567"/>
            <a:ext cx="8496944" cy="3888432"/>
          </a:xfrm>
          <a:custGeom>
            <a:avLst/>
            <a:gdLst/>
            <a:ahLst/>
            <a:cxnLst>
              <a:cxn ang="0">
                <a:pos x="0" y="550"/>
              </a:cxn>
              <a:cxn ang="0">
                <a:pos x="0" y="550"/>
              </a:cxn>
              <a:cxn ang="0">
                <a:pos x="3191" y="550"/>
              </a:cxn>
              <a:cxn ang="0">
                <a:pos x="3191" y="0"/>
              </a:cxn>
              <a:cxn ang="0">
                <a:pos x="3191" y="0"/>
              </a:cxn>
              <a:cxn ang="0">
                <a:pos x="0" y="0"/>
              </a:cxn>
              <a:cxn ang="0">
                <a:pos x="0" y="550"/>
              </a:cxn>
            </a:cxnLst>
            <a:rect l="0" t="0" r="r" b="b"/>
            <a:pathLst>
              <a:path w="3191" h="550">
                <a:moveTo>
                  <a:pt x="0" y="550"/>
                </a:moveTo>
                <a:lnTo>
                  <a:pt x="0" y="550"/>
                </a:lnTo>
                <a:lnTo>
                  <a:pt x="3191" y="550"/>
                </a:lnTo>
                <a:lnTo>
                  <a:pt x="3191" y="0"/>
                </a:lnTo>
                <a:lnTo>
                  <a:pt x="3191" y="0"/>
                </a:lnTo>
                <a:lnTo>
                  <a:pt x="0" y="0"/>
                </a:lnTo>
                <a:lnTo>
                  <a:pt x="0" y="550"/>
                </a:lnTo>
                <a:close/>
              </a:path>
            </a:pathLst>
          </a:custGeom>
          <a:solidFill>
            <a:schemeClr val="bg1"/>
          </a:solidFill>
          <a:ln w="3175">
            <a:solidFill>
              <a:schemeClr val="tx1">
                <a:lumMod val="50000"/>
                <a:lumOff val="50000"/>
              </a:schemeClr>
            </a:solidFill>
            <a:headEnd type="oval"/>
            <a:tailEnd type="oval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altLang="ko-KR" sz="900" b="1" dirty="0"/>
          </a:p>
          <a:p>
            <a:pPr algn="ctr"/>
            <a:endParaRPr lang="en-US" altLang="ko-KR" sz="900" b="1" dirty="0"/>
          </a:p>
          <a:p>
            <a:pPr algn="ctr"/>
            <a:endParaRPr lang="en-US" altLang="ko-KR" sz="900" b="1" dirty="0"/>
          </a:p>
          <a:p>
            <a:pPr algn="ctr"/>
            <a:endParaRPr lang="en-US" altLang="ko-KR" sz="900" b="1" dirty="0">
              <a:solidFill>
                <a:srgbClr val="0B89DE"/>
              </a:solidFill>
            </a:endParaRPr>
          </a:p>
        </p:txBody>
      </p:sp>
      <p:sp>
        <p:nvSpPr>
          <p:cNvPr id="17" name="타원 16"/>
          <p:cNvSpPr/>
          <p:nvPr/>
        </p:nvSpPr>
        <p:spPr>
          <a:xfrm>
            <a:off x="3707904" y="195486"/>
            <a:ext cx="288032" cy="2880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lang="ko-KR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타원 17"/>
          <p:cNvSpPr/>
          <p:nvPr/>
        </p:nvSpPr>
        <p:spPr>
          <a:xfrm>
            <a:off x="490404" y="195486"/>
            <a:ext cx="288032" cy="2880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rgbClr val="0070C0"/>
                </a:solidFill>
              </a:rPr>
              <a:t>1</a:t>
            </a:r>
            <a:endParaRPr lang="ko-KR" altLang="en-US" dirty="0">
              <a:solidFill>
                <a:srgbClr val="0070C0"/>
              </a:solidFill>
            </a:endParaRPr>
          </a:p>
        </p:txBody>
      </p:sp>
      <p:sp>
        <p:nvSpPr>
          <p:cNvPr id="19" name="모서리가 둥근 직사각형 18"/>
          <p:cNvSpPr/>
          <p:nvPr/>
        </p:nvSpPr>
        <p:spPr>
          <a:xfrm>
            <a:off x="323528" y="195478"/>
            <a:ext cx="1499592" cy="432048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>
                <a:latin typeface="나눔바른고딕" pitchFamily="50" charset="-127"/>
                <a:ea typeface="나눔바른고딕" pitchFamily="50" charset="-127"/>
              </a:rPr>
              <a:t>1.    </a:t>
            </a:r>
            <a:r>
              <a:rPr lang="ko-KR" altLang="en-US" sz="1600" dirty="0" err="1">
                <a:latin typeface="나눔바른고딕" pitchFamily="50" charset="-127"/>
                <a:ea typeface="나눔바른고딕" pitchFamily="50" charset="-127"/>
              </a:rPr>
              <a:t>나의강의실</a:t>
            </a:r>
            <a:endParaRPr lang="ko-KR" altLang="en-US" sz="1600" dirty="0"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20" name="모서리가 둥근 직사각형 19"/>
          <p:cNvSpPr/>
          <p:nvPr/>
        </p:nvSpPr>
        <p:spPr>
          <a:xfrm>
            <a:off x="3419872" y="195486"/>
            <a:ext cx="1499592" cy="432048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>
                <a:latin typeface="나눔바른고딕" pitchFamily="50" charset="-127"/>
                <a:ea typeface="나눔바른고딕" pitchFamily="50" charset="-127"/>
              </a:rPr>
              <a:t>3.    </a:t>
            </a:r>
            <a:r>
              <a:rPr lang="ko-KR" altLang="en-US" sz="1600" dirty="0">
                <a:latin typeface="나눔바른고딕" pitchFamily="50" charset="-127"/>
                <a:ea typeface="나눔바른고딕" pitchFamily="50" charset="-127"/>
              </a:rPr>
              <a:t>수료증발급</a:t>
            </a:r>
          </a:p>
        </p:txBody>
      </p:sp>
      <p:sp>
        <p:nvSpPr>
          <p:cNvPr id="21" name="타원 20"/>
          <p:cNvSpPr/>
          <p:nvPr/>
        </p:nvSpPr>
        <p:spPr>
          <a:xfrm>
            <a:off x="3533684" y="260294"/>
            <a:ext cx="288032" cy="2880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rgbClr val="0070C0"/>
                </a:solidFill>
              </a:rPr>
              <a:t>3</a:t>
            </a:r>
            <a:endParaRPr lang="ko-KR" altLang="en-US" dirty="0">
              <a:solidFill>
                <a:srgbClr val="0070C0"/>
              </a:solidFill>
            </a:endParaRPr>
          </a:p>
        </p:txBody>
      </p:sp>
      <p:sp>
        <p:nvSpPr>
          <p:cNvPr id="22" name="타원 21"/>
          <p:cNvSpPr/>
          <p:nvPr/>
        </p:nvSpPr>
        <p:spPr>
          <a:xfrm>
            <a:off x="447204" y="267486"/>
            <a:ext cx="288032" cy="2880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bg1">
                    <a:lumMod val="65000"/>
                  </a:schemeClr>
                </a:solidFill>
              </a:rPr>
              <a:t>1</a:t>
            </a:r>
            <a:endParaRPr lang="ko-KR" alt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3" name="모서리가 둥근 직사각형 22"/>
          <p:cNvSpPr/>
          <p:nvPr/>
        </p:nvSpPr>
        <p:spPr>
          <a:xfrm>
            <a:off x="1871704" y="195486"/>
            <a:ext cx="1499592" cy="432048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>
                <a:latin typeface="나눔바른고딕" pitchFamily="50" charset="-127"/>
                <a:ea typeface="나눔바른고딕" pitchFamily="50" charset="-127"/>
              </a:rPr>
              <a:t>3.  </a:t>
            </a:r>
            <a:r>
              <a:rPr lang="ko-KR" altLang="en-US" sz="1600" dirty="0">
                <a:latin typeface="나눔바른고딕" pitchFamily="50" charset="-127"/>
                <a:ea typeface="나눔바른고딕" pitchFamily="50" charset="-127"/>
              </a:rPr>
              <a:t>학습현황</a:t>
            </a:r>
          </a:p>
        </p:txBody>
      </p:sp>
      <p:sp>
        <p:nvSpPr>
          <p:cNvPr id="24" name="타원 23"/>
          <p:cNvSpPr/>
          <p:nvPr/>
        </p:nvSpPr>
        <p:spPr>
          <a:xfrm>
            <a:off x="2045764" y="260286"/>
            <a:ext cx="288032" cy="2880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bg1">
                    <a:lumMod val="65000"/>
                  </a:schemeClr>
                </a:solidFill>
              </a:rPr>
              <a:t>2</a:t>
            </a:r>
            <a:endParaRPr lang="ko-KR" alt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6" name="직사각형 25"/>
          <p:cNvSpPr/>
          <p:nvPr/>
        </p:nvSpPr>
        <p:spPr>
          <a:xfrm>
            <a:off x="827584" y="2139702"/>
            <a:ext cx="216024" cy="720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9C4FE3E2-D4E5-4AB7-9F17-858B6C1FA26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548" y="1160825"/>
            <a:ext cx="5877831" cy="2325937"/>
          </a:xfrm>
          <a:prstGeom prst="rect">
            <a:avLst/>
          </a:prstGeom>
        </p:spPr>
      </p:pic>
      <p:sp>
        <p:nvSpPr>
          <p:cNvPr id="25" name="직사각형 24"/>
          <p:cNvSpPr/>
          <p:nvPr/>
        </p:nvSpPr>
        <p:spPr>
          <a:xfrm>
            <a:off x="568127" y="2931791"/>
            <a:ext cx="547489" cy="25879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36" name="말풍선: 사각형 35">
            <a:extLst>
              <a:ext uri="{FF2B5EF4-FFF2-40B4-BE49-F238E27FC236}">
                <a16:creationId xmlns:a16="http://schemas.microsoft.com/office/drawing/2014/main" id="{7027F531-96CF-45D5-ABDF-20CCCB4292E3}"/>
              </a:ext>
            </a:extLst>
          </p:cNvPr>
          <p:cNvSpPr/>
          <p:nvPr/>
        </p:nvSpPr>
        <p:spPr>
          <a:xfrm>
            <a:off x="514463" y="3760545"/>
            <a:ext cx="6108145" cy="458679"/>
          </a:xfrm>
          <a:prstGeom prst="wedgeRectCallout">
            <a:avLst>
              <a:gd name="adj1" fmla="val -38151"/>
              <a:gd name="adj2" fmla="val -16002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indent="-228600" algn="ctr"/>
            <a:r>
              <a:rPr lang="ko-KR" altLang="en-US" dirty="0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>수료증 확인에서 </a:t>
            </a:r>
            <a:r>
              <a:rPr lang="ko-KR" altLang="en-US" dirty="0" err="1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>수료된</a:t>
            </a:r>
            <a:r>
              <a:rPr lang="ko-KR" altLang="en-US" dirty="0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> 과목 수료증 발급 가능</a:t>
            </a:r>
            <a:endParaRPr lang="en-US" altLang="ko-KR" sz="1800" dirty="0">
              <a:solidFill>
                <a:schemeClr val="tx1"/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5580111" y="3106832"/>
            <a:ext cx="547489" cy="25879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cxnSp>
        <p:nvCxnSpPr>
          <p:cNvPr id="31" name="직선 화살표 연결선 30"/>
          <p:cNvCxnSpPr>
            <a:cxnSpLocks/>
            <a:stCxn id="29" idx="3"/>
          </p:cNvCxnSpPr>
          <p:nvPr/>
        </p:nvCxnSpPr>
        <p:spPr>
          <a:xfrm>
            <a:off x="6127600" y="3236230"/>
            <a:ext cx="604640" cy="0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그림 6">
            <a:extLst>
              <a:ext uri="{FF2B5EF4-FFF2-40B4-BE49-F238E27FC236}">
                <a16:creationId xmlns:a16="http://schemas.microsoft.com/office/drawing/2014/main" id="{71469517-3452-4572-85B0-0DCCE704AB4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8859" y="1604886"/>
            <a:ext cx="1811347" cy="2472243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translucentPowde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Freeform 6"/>
          <p:cNvSpPr>
            <a:spLocks/>
          </p:cNvSpPr>
          <p:nvPr/>
        </p:nvSpPr>
        <p:spPr bwMode="auto">
          <a:xfrm flipH="1">
            <a:off x="323528" y="851210"/>
            <a:ext cx="8496944" cy="3888432"/>
          </a:xfrm>
          <a:custGeom>
            <a:avLst/>
            <a:gdLst/>
            <a:ahLst/>
            <a:cxnLst>
              <a:cxn ang="0">
                <a:pos x="0" y="550"/>
              </a:cxn>
              <a:cxn ang="0">
                <a:pos x="0" y="550"/>
              </a:cxn>
              <a:cxn ang="0">
                <a:pos x="3191" y="550"/>
              </a:cxn>
              <a:cxn ang="0">
                <a:pos x="3191" y="0"/>
              </a:cxn>
              <a:cxn ang="0">
                <a:pos x="3191" y="0"/>
              </a:cxn>
              <a:cxn ang="0">
                <a:pos x="0" y="0"/>
              </a:cxn>
              <a:cxn ang="0">
                <a:pos x="0" y="550"/>
              </a:cxn>
            </a:cxnLst>
            <a:rect l="0" t="0" r="r" b="b"/>
            <a:pathLst>
              <a:path w="3191" h="550">
                <a:moveTo>
                  <a:pt x="0" y="550"/>
                </a:moveTo>
                <a:lnTo>
                  <a:pt x="0" y="550"/>
                </a:lnTo>
                <a:lnTo>
                  <a:pt x="3191" y="550"/>
                </a:lnTo>
                <a:lnTo>
                  <a:pt x="3191" y="0"/>
                </a:lnTo>
                <a:lnTo>
                  <a:pt x="3191" y="0"/>
                </a:lnTo>
                <a:lnTo>
                  <a:pt x="0" y="0"/>
                </a:lnTo>
                <a:lnTo>
                  <a:pt x="0" y="550"/>
                </a:lnTo>
                <a:close/>
              </a:path>
            </a:pathLst>
          </a:custGeom>
          <a:solidFill>
            <a:schemeClr val="bg1"/>
          </a:solidFill>
          <a:ln w="3175">
            <a:solidFill>
              <a:schemeClr val="tx1">
                <a:lumMod val="50000"/>
                <a:lumOff val="50000"/>
              </a:schemeClr>
            </a:solidFill>
            <a:headEnd type="oval"/>
            <a:tailEnd type="oval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altLang="ko-KR" sz="900" b="1" dirty="0"/>
          </a:p>
          <a:p>
            <a:pPr algn="ctr"/>
            <a:endParaRPr lang="en-US" altLang="ko-KR" sz="900" b="1" dirty="0"/>
          </a:p>
          <a:p>
            <a:pPr algn="ctr"/>
            <a:endParaRPr lang="en-US" altLang="ko-KR" sz="900" b="1" dirty="0"/>
          </a:p>
          <a:p>
            <a:pPr algn="ctr"/>
            <a:endParaRPr lang="en-US" altLang="ko-KR" sz="900" b="1" dirty="0">
              <a:solidFill>
                <a:srgbClr val="0B89DE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7544" y="1044336"/>
            <a:ext cx="466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latin typeface="나눔바른고딕" pitchFamily="50" charset="-127"/>
                <a:ea typeface="나눔바른고딕" pitchFamily="50" charset="-127"/>
              </a:rPr>
              <a:t>1. </a:t>
            </a:r>
            <a:r>
              <a:rPr lang="ko-KR" altLang="en-US" sz="2000" dirty="0">
                <a:latin typeface="나눔바른고딕" pitchFamily="50" charset="-127"/>
                <a:ea typeface="나눔바른고딕" pitchFamily="50" charset="-127"/>
              </a:rPr>
              <a:t>진도율이 올라가지 않는 경우</a:t>
            </a:r>
          </a:p>
        </p:txBody>
      </p:sp>
      <p:sp>
        <p:nvSpPr>
          <p:cNvPr id="24" name="TextBox 59"/>
          <p:cNvSpPr txBox="1"/>
          <p:nvPr/>
        </p:nvSpPr>
        <p:spPr>
          <a:xfrm flipH="1">
            <a:off x="967077" y="1478744"/>
            <a:ext cx="6237204" cy="1717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lnSpc>
                <a:spcPct val="150000"/>
              </a:lnSpc>
            </a:pPr>
            <a:r>
              <a:rPr lang="ko-KR" altLang="en-US" dirty="0">
                <a:latin typeface="나눔바른고딕" pitchFamily="50" charset="-127"/>
                <a:ea typeface="나눔바른고딕" pitchFamily="50" charset="-127"/>
              </a:rPr>
              <a:t>그냥 넘긴 페이지가 있는 경우</a:t>
            </a:r>
            <a:endParaRPr lang="en-US" altLang="ko-KR" dirty="0">
              <a:latin typeface="나눔바른고딕" pitchFamily="50" charset="-127"/>
              <a:ea typeface="나눔바른고딕" pitchFamily="50" charset="-127"/>
            </a:endParaRPr>
          </a:p>
          <a:p>
            <a:pPr marL="228600" indent="-228600">
              <a:lnSpc>
                <a:spcPct val="150000"/>
              </a:lnSpc>
            </a:pPr>
            <a:r>
              <a:rPr lang="ko-KR" altLang="en-US" dirty="0">
                <a:latin typeface="나눔바른고딕" pitchFamily="50" charset="-127"/>
                <a:ea typeface="나눔바른고딕" pitchFamily="50" charset="-127"/>
              </a:rPr>
              <a:t>정해진 시간 모두 수강하지 않고 넘어간 경우</a:t>
            </a:r>
            <a:endParaRPr lang="en-US" altLang="ko-KR" dirty="0">
              <a:latin typeface="나눔바른고딕" pitchFamily="50" charset="-127"/>
              <a:ea typeface="나눔바른고딕" pitchFamily="50" charset="-127"/>
            </a:endParaRPr>
          </a:p>
          <a:p>
            <a:pPr marL="228600" indent="-228600">
              <a:lnSpc>
                <a:spcPct val="150000"/>
              </a:lnSpc>
            </a:pPr>
            <a:r>
              <a:rPr lang="ko-KR" altLang="en-US" dirty="0">
                <a:latin typeface="나눔바른고딕" pitchFamily="50" charset="-127"/>
                <a:ea typeface="나눔바른고딕" pitchFamily="50" charset="-127"/>
              </a:rPr>
              <a:t>일정시간 방치해둔 경우</a:t>
            </a:r>
            <a:endParaRPr lang="en-US" altLang="ko-KR" dirty="0">
              <a:latin typeface="나눔바른고딕" pitchFamily="50" charset="-127"/>
              <a:ea typeface="나눔바른고딕" pitchFamily="50" charset="-127"/>
            </a:endParaRPr>
          </a:p>
          <a:p>
            <a:pPr marL="228600" indent="-228600">
              <a:lnSpc>
                <a:spcPct val="150000"/>
              </a:lnSpc>
            </a:pPr>
            <a:r>
              <a:rPr lang="en-US" altLang="ko-KR" sz="1600" dirty="0">
                <a:latin typeface="나눔바른고딕" pitchFamily="50" charset="-127"/>
                <a:ea typeface="나눔바른고딕" pitchFamily="50" charset="-127"/>
              </a:rPr>
              <a:t>(</a:t>
            </a:r>
            <a:r>
              <a:rPr lang="en-US" altLang="ko-KR" sz="1600" dirty="0">
                <a:latin typeface="맑은 고딕"/>
                <a:ea typeface="맑은 고딕"/>
              </a:rPr>
              <a:t>※ </a:t>
            </a:r>
            <a:r>
              <a:rPr lang="ko-KR" altLang="en-US" sz="1600" dirty="0">
                <a:latin typeface="나눔바른고딕" pitchFamily="50" charset="-127"/>
                <a:ea typeface="나눔바른고딕" pitchFamily="50" charset="-127"/>
              </a:rPr>
              <a:t>개인정보보호를 위해 일정시간이 지나면 자동 로그아웃 됩니다</a:t>
            </a:r>
            <a:r>
              <a:rPr lang="en-US" altLang="ko-KR" sz="1600" dirty="0">
                <a:latin typeface="나눔바른고딕" pitchFamily="50" charset="-127"/>
                <a:ea typeface="나눔바른고딕" pitchFamily="50" charset="-127"/>
              </a:rPr>
              <a:t>.)</a:t>
            </a:r>
          </a:p>
        </p:txBody>
      </p:sp>
      <p:sp>
        <p:nvSpPr>
          <p:cNvPr id="31" name="L 도형 30"/>
          <p:cNvSpPr/>
          <p:nvPr/>
        </p:nvSpPr>
        <p:spPr>
          <a:xfrm rot="18884332">
            <a:off x="756297" y="2096134"/>
            <a:ext cx="210059" cy="89599"/>
          </a:xfrm>
          <a:prstGeom prst="corner">
            <a:avLst>
              <a:gd name="adj1" fmla="val 31519"/>
              <a:gd name="adj2" fmla="val 31303"/>
            </a:avLst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33" name="L 도형 32"/>
          <p:cNvSpPr/>
          <p:nvPr/>
        </p:nvSpPr>
        <p:spPr>
          <a:xfrm rot="18884332">
            <a:off x="756297" y="2524632"/>
            <a:ext cx="210059" cy="89599"/>
          </a:xfrm>
          <a:prstGeom prst="corner">
            <a:avLst>
              <a:gd name="adj1" fmla="val 31519"/>
              <a:gd name="adj2" fmla="val 31303"/>
            </a:avLst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38" name="L 도형 37"/>
          <p:cNvSpPr/>
          <p:nvPr/>
        </p:nvSpPr>
        <p:spPr>
          <a:xfrm rot="18884332">
            <a:off x="756296" y="1698910"/>
            <a:ext cx="210059" cy="89599"/>
          </a:xfrm>
          <a:prstGeom prst="corner">
            <a:avLst>
              <a:gd name="adj1" fmla="val 31519"/>
              <a:gd name="adj2" fmla="val 31303"/>
            </a:avLst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32" name="모서리가 둥근 직사각형 19">
            <a:extLst>
              <a:ext uri="{FF2B5EF4-FFF2-40B4-BE49-F238E27FC236}">
                <a16:creationId xmlns:a16="http://schemas.microsoft.com/office/drawing/2014/main" id="{FA0C8AAC-466D-4CDC-96E4-DBE53EF710DD}"/>
              </a:ext>
            </a:extLst>
          </p:cNvPr>
          <p:cNvSpPr/>
          <p:nvPr/>
        </p:nvSpPr>
        <p:spPr>
          <a:xfrm>
            <a:off x="323528" y="195486"/>
            <a:ext cx="1499592" cy="432048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dirty="0">
                <a:latin typeface="나눔바른고딕" pitchFamily="50" charset="-127"/>
                <a:ea typeface="나눔바른고딕" pitchFamily="50" charset="-127"/>
              </a:rPr>
              <a:t>참고사항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1FE7046-EB8A-45C2-82A2-44C32F177327}"/>
              </a:ext>
            </a:extLst>
          </p:cNvPr>
          <p:cNvSpPr txBox="1"/>
          <p:nvPr/>
        </p:nvSpPr>
        <p:spPr>
          <a:xfrm>
            <a:off x="467544" y="3323768"/>
            <a:ext cx="466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latin typeface="나눔바른고딕" pitchFamily="50" charset="-127"/>
                <a:ea typeface="나눔바른고딕" pitchFamily="50" charset="-127"/>
              </a:rPr>
              <a:t>2. </a:t>
            </a:r>
            <a:r>
              <a:rPr lang="ko-KR" altLang="en-US" sz="2000" dirty="0">
                <a:latin typeface="나눔바른고딕" pitchFamily="50" charset="-127"/>
                <a:ea typeface="나눔바른고딕" pitchFamily="50" charset="-127"/>
              </a:rPr>
              <a:t>크롬 브라우저 사용 권장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91880" y="2696804"/>
            <a:ext cx="42484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>
                <a:latin typeface="나눔바른고딕" pitchFamily="50" charset="-127"/>
                <a:ea typeface="나눔바른고딕" pitchFamily="50" charset="-127"/>
              </a:rPr>
              <a:t>문의가 있을 경우 </a:t>
            </a:r>
            <a:r>
              <a:rPr lang="en-US" altLang="ko-KR" sz="1400" dirty="0">
                <a:latin typeface="나눔바른고딕" pitchFamily="50" charset="-127"/>
                <a:ea typeface="나눔바른고딕" pitchFamily="50" charset="-127"/>
              </a:rPr>
              <a:t>Q&amp;A </a:t>
            </a:r>
            <a:r>
              <a:rPr lang="ko-KR" altLang="en-US" sz="1400" dirty="0" err="1">
                <a:latin typeface="나눔바른고딕" pitchFamily="50" charset="-127"/>
                <a:ea typeface="나눔바른고딕" pitchFamily="50" charset="-127"/>
              </a:rPr>
              <a:t>남겨주시거나</a:t>
            </a:r>
            <a:r>
              <a:rPr lang="ko-KR" altLang="en-US" sz="1400" dirty="0">
                <a:latin typeface="나눔바른고딕" pitchFamily="50" charset="-127"/>
                <a:ea typeface="나눔바른고딕" pitchFamily="50" charset="-127"/>
              </a:rPr>
              <a:t> 메일 주세요</a:t>
            </a:r>
            <a:endParaRPr lang="en-US" altLang="ko-KR" sz="1400" dirty="0">
              <a:latin typeface="나눔바른고딕" pitchFamily="50" charset="-127"/>
              <a:ea typeface="나눔바른고딕" pitchFamily="50" charset="-127"/>
            </a:endParaRPr>
          </a:p>
          <a:p>
            <a:r>
              <a:rPr lang="en-US" altLang="ko-KR" sz="1400" dirty="0">
                <a:latin typeface="나눔바른고딕" pitchFamily="50" charset="-127"/>
                <a:ea typeface="나눔바른고딕" pitchFamily="50" charset="-127"/>
              </a:rPr>
              <a:t>(</a:t>
            </a:r>
            <a:r>
              <a:rPr lang="ko-KR" altLang="en-US" sz="1400" dirty="0">
                <a:latin typeface="나눔바른고딕" pitchFamily="50" charset="-127"/>
                <a:ea typeface="나눔바른고딕" pitchFamily="50" charset="-127"/>
              </a:rPr>
              <a:t>소속 단체명</a:t>
            </a:r>
            <a:r>
              <a:rPr lang="en-US" altLang="ko-KR" sz="1400" dirty="0">
                <a:latin typeface="나눔바른고딕" pitchFamily="50" charset="-127"/>
                <a:ea typeface="나눔바른고딕" pitchFamily="50" charset="-127"/>
              </a:rPr>
              <a:t>, </a:t>
            </a:r>
            <a:r>
              <a:rPr lang="ko-KR" altLang="en-US" sz="1400" dirty="0">
                <a:latin typeface="나눔바른고딕" pitchFamily="50" charset="-127"/>
                <a:ea typeface="나눔바른고딕" pitchFamily="50" charset="-127"/>
              </a:rPr>
              <a:t>이름</a:t>
            </a:r>
            <a:r>
              <a:rPr lang="en-US" altLang="ko-KR" sz="1400" dirty="0">
                <a:latin typeface="나눔바른고딕" pitchFamily="50" charset="-127"/>
                <a:ea typeface="나눔바른고딕" pitchFamily="50" charset="-127"/>
              </a:rPr>
              <a:t>, </a:t>
            </a:r>
            <a:r>
              <a:rPr lang="ko-KR" altLang="en-US" sz="1400" dirty="0">
                <a:latin typeface="나눔바른고딕" pitchFamily="50" charset="-127"/>
                <a:ea typeface="나눔바른고딕" pitchFamily="50" charset="-127"/>
              </a:rPr>
              <a:t>아이디 포함해서 문의 작성 요망</a:t>
            </a:r>
            <a:r>
              <a:rPr lang="en-US" altLang="ko-KR" sz="1400" dirty="0">
                <a:latin typeface="나눔바른고딕" pitchFamily="50" charset="-127"/>
                <a:ea typeface="나눔바른고딕" pitchFamily="50" charset="-127"/>
              </a:rPr>
              <a:t>)</a:t>
            </a:r>
          </a:p>
          <a:p>
            <a:r>
              <a:rPr lang="en-US" altLang="ko-KR" sz="1400" dirty="0">
                <a:latin typeface="나눔바른고딕" pitchFamily="50" charset="-127"/>
                <a:ea typeface="나눔바른고딕" pitchFamily="50" charset="-127"/>
              </a:rPr>
              <a:t>ipacademy@kipa.org</a:t>
            </a:r>
          </a:p>
        </p:txBody>
      </p:sp>
      <p:sp>
        <p:nvSpPr>
          <p:cNvPr id="8" name="자유형 7"/>
          <p:cNvSpPr/>
          <p:nvPr/>
        </p:nvSpPr>
        <p:spPr>
          <a:xfrm>
            <a:off x="2189012" y="2419351"/>
            <a:ext cx="4765976" cy="45719"/>
          </a:xfrm>
          <a:custGeom>
            <a:avLst/>
            <a:gdLst>
              <a:gd name="connsiteX0" fmla="*/ 0 w 7879404"/>
              <a:gd name="connsiteY0" fmla="*/ 0 h 0"/>
              <a:gd name="connsiteX1" fmla="*/ 7879404 w 7879404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879404">
                <a:moveTo>
                  <a:pt x="0" y="0"/>
                </a:moveTo>
                <a:lnTo>
                  <a:pt x="7879404" y="0"/>
                </a:lnTo>
              </a:path>
            </a:pathLst>
          </a:custGeom>
          <a:noFill/>
          <a:ln w="31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539552" y="1563638"/>
            <a:ext cx="8015380" cy="83099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330325" eaLnBrk="0" latinLnBrk="0" hangingPunct="0">
              <a:buSzPct val="100000"/>
              <a:defRPr/>
            </a:pPr>
            <a:r>
              <a:rPr lang="ko-KR" altLang="en-US" sz="4800" b="1" kern="0" spc="-150" dirty="0">
                <a:gradFill>
                  <a:gsLst>
                    <a:gs pos="0">
                      <a:srgbClr val="1F497D">
                        <a:lumMod val="50000"/>
                      </a:srgbClr>
                    </a:gs>
                    <a:gs pos="100000">
                      <a:srgbClr val="004D86"/>
                    </a:gs>
                  </a:gsLst>
                  <a:lin ang="5400000" scaled="0"/>
                </a:gradFill>
                <a:latin typeface="나눔바른고딕" pitchFamily="50" charset="-127"/>
                <a:ea typeface="나눔바른고딕" pitchFamily="50" charset="-127"/>
              </a:rPr>
              <a:t>감사합니다</a:t>
            </a:r>
            <a:endParaRPr lang="en-US" altLang="ko-KR" sz="4800" b="1" kern="0" spc="-150" dirty="0">
              <a:gradFill>
                <a:gsLst>
                  <a:gs pos="0">
                    <a:srgbClr val="1F497D">
                      <a:lumMod val="50000"/>
                    </a:srgbClr>
                  </a:gs>
                  <a:gs pos="100000">
                    <a:srgbClr val="004D86"/>
                  </a:gs>
                </a:gsLst>
                <a:lin ang="5400000" scaled="0"/>
              </a:gradFill>
              <a:latin typeface="나눔바른고딕" pitchFamily="50" charset="-127"/>
              <a:ea typeface="나눔바른고딕" pitchFamily="50" charset="-127"/>
            </a:endParaRPr>
          </a:p>
        </p:txBody>
      </p:sp>
      <p:pic>
        <p:nvPicPr>
          <p:cNvPr id="11" name="Picture 2" descr="C:\Users\Administrator\Desktop\2015미래부-업무보고\img\47.png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84"/>
          <a:stretch/>
        </p:blipFill>
        <p:spPr bwMode="auto">
          <a:xfrm>
            <a:off x="2219952" y="2531107"/>
            <a:ext cx="1155459" cy="854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Z:\이다영\3.평생교육실\로고\한국발명진흥회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4515966"/>
            <a:ext cx="2088808" cy="5036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translucentPowde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3" name="직사각형 12"/>
          <p:cNvSpPr/>
          <p:nvPr/>
        </p:nvSpPr>
        <p:spPr>
          <a:xfrm>
            <a:off x="1547664" y="521990"/>
            <a:ext cx="6192688" cy="919089"/>
          </a:xfrm>
          <a:prstGeom prst="rect">
            <a:avLst/>
          </a:prstGeom>
        </p:spPr>
        <p:txBody>
          <a:bodyPr wrap="square" lIns="36000" tIns="36000" rIns="36000" bIns="36000" anchor="ctr" anchorCtr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514350">
              <a:lnSpc>
                <a:spcPct val="150000"/>
              </a:lnSpc>
            </a:pPr>
            <a:r>
              <a:rPr lang="ko-KR" altLang="en-US" sz="4000" spc="-150" dirty="0">
                <a:gradFill>
                  <a:gsLst>
                    <a:gs pos="49000">
                      <a:srgbClr val="004274"/>
                    </a:gs>
                    <a:gs pos="50000">
                      <a:srgbClr val="000066"/>
                    </a:gs>
                    <a:gs pos="100000">
                      <a:srgbClr val="000066"/>
                    </a:gs>
                  </a:gsLst>
                  <a:lin ang="5400000" scaled="0"/>
                </a:gra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나눔바른고딕" pitchFamily="50" charset="-127"/>
                <a:ea typeface="나눔바른고딕" pitchFamily="50" charset="-127"/>
                <a:cs typeface="Arial" pitchFamily="34" charset="0"/>
              </a:rPr>
              <a:t>단체교육 학습자에게 알립니다</a:t>
            </a:r>
            <a:r>
              <a:rPr lang="en-US" altLang="ko-KR" sz="4000" spc="-150" dirty="0">
                <a:gradFill>
                  <a:gsLst>
                    <a:gs pos="49000">
                      <a:srgbClr val="004274"/>
                    </a:gs>
                    <a:gs pos="50000">
                      <a:srgbClr val="000066"/>
                    </a:gs>
                    <a:gs pos="100000">
                      <a:srgbClr val="000066"/>
                    </a:gs>
                  </a:gsLst>
                  <a:lin ang="5400000" scaled="0"/>
                </a:gra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나눔바른고딕" pitchFamily="50" charset="-127"/>
                <a:ea typeface="나눔바른고딕" pitchFamily="50" charset="-127"/>
                <a:cs typeface="Arial" pitchFamily="34" charset="0"/>
              </a:rPr>
              <a:t>.</a:t>
            </a:r>
          </a:p>
        </p:txBody>
      </p:sp>
      <p:sp>
        <p:nvSpPr>
          <p:cNvPr id="14" name="TextBox 10"/>
          <p:cNvSpPr txBox="1"/>
          <p:nvPr/>
        </p:nvSpPr>
        <p:spPr>
          <a:xfrm>
            <a:off x="323528" y="1563638"/>
            <a:ext cx="8344438" cy="3031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ko-KR" altLang="en-US" sz="2200" dirty="0">
                <a:latin typeface="나눔바른고딕" pitchFamily="50" charset="-127"/>
                <a:ea typeface="나눔바른고딕" pitchFamily="50" charset="-127"/>
              </a:rPr>
              <a:t>반드시 교육 담당자가 안내한 </a:t>
            </a:r>
            <a:r>
              <a:rPr lang="ko-KR" altLang="en-US" sz="2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단체 도메인 주소</a:t>
            </a:r>
            <a:r>
              <a:rPr lang="ko-KR" altLang="en-US" sz="2200" dirty="0">
                <a:solidFill>
                  <a:srgbClr val="002060"/>
                </a:solidFill>
                <a:latin typeface="나눔바른고딕" pitchFamily="50" charset="-127"/>
                <a:ea typeface="나눔바른고딕" pitchFamily="50" charset="-127"/>
              </a:rPr>
              <a:t>로</a:t>
            </a:r>
            <a:r>
              <a:rPr lang="ko-KR" altLang="en-US" sz="2200" dirty="0">
                <a:latin typeface="나눔바른고딕" pitchFamily="50" charset="-127"/>
                <a:ea typeface="나눔바른고딕" pitchFamily="50" charset="-127"/>
              </a:rPr>
              <a:t> 접속하여 </a:t>
            </a:r>
            <a:endParaRPr lang="en-US" altLang="ko-KR" sz="2200" dirty="0">
              <a:latin typeface="나눔바른고딕" pitchFamily="50" charset="-127"/>
              <a:ea typeface="나눔바른고딕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2200" dirty="0">
                <a:latin typeface="나눔바른고딕" pitchFamily="50" charset="-127"/>
                <a:ea typeface="나눔바른고딕" pitchFamily="50" charset="-127"/>
              </a:rPr>
              <a:t>로그인해주세요</a:t>
            </a:r>
            <a:r>
              <a:rPr lang="en-US" altLang="ko-KR" sz="2200" dirty="0">
                <a:latin typeface="나눔바른고딕" pitchFamily="50" charset="-127"/>
                <a:ea typeface="나눔바른고딕" pitchFamily="50" charset="-127"/>
              </a:rPr>
              <a:t>.</a:t>
            </a:r>
          </a:p>
          <a:p>
            <a:pPr marL="457200" indent="-457200" algn="ctr">
              <a:lnSpc>
                <a:spcPct val="150000"/>
              </a:lnSpc>
            </a:pPr>
            <a:endParaRPr lang="en-US" altLang="ko-KR" sz="1050" dirty="0">
              <a:latin typeface="나눔바른고딕" pitchFamily="50" charset="-127"/>
              <a:ea typeface="나눔바른고딕" pitchFamily="50" charset="-127"/>
            </a:endParaRPr>
          </a:p>
          <a:p>
            <a:pPr marL="457200" indent="-457200" algn="ctr">
              <a:lnSpc>
                <a:spcPct val="150000"/>
              </a:lnSpc>
            </a:pPr>
            <a:r>
              <a:rPr lang="ko-KR" altLang="en-US" sz="2000" dirty="0">
                <a:solidFill>
                  <a:srgbClr val="FF00FF"/>
                </a:solidFill>
                <a:latin typeface="나눔바른고딕" pitchFamily="50" charset="-127"/>
                <a:ea typeface="나눔바른고딕" pitchFamily="50" charset="-127"/>
              </a:rPr>
              <a:t>단체도메인 주소 </a:t>
            </a:r>
            <a:r>
              <a:rPr lang="en-US" altLang="ko-KR" sz="2000" dirty="0">
                <a:solidFill>
                  <a:srgbClr val="FF00FF"/>
                </a:solidFill>
                <a:latin typeface="나눔바른고딕" pitchFamily="50" charset="-127"/>
                <a:ea typeface="나눔바른고딕" pitchFamily="50" charset="-127"/>
              </a:rPr>
              <a:t>: </a:t>
            </a:r>
            <a:r>
              <a:rPr lang="en-US" altLang="ko-KR" sz="2000" u="sng" dirty="0">
                <a:solidFill>
                  <a:srgbClr val="FF00FF"/>
                </a:solidFill>
                <a:latin typeface="나눔바른고딕" pitchFamily="50" charset="-127"/>
                <a:ea typeface="나눔바른고딕" pitchFamily="50" charset="-127"/>
                <a:hlinkClick r:id="rId3"/>
              </a:rPr>
              <a:t>https://b2b.ipacademy.net/uos2024</a:t>
            </a:r>
            <a:r>
              <a:rPr lang="en-US" altLang="ko-KR" sz="2000" u="sng" dirty="0">
                <a:solidFill>
                  <a:srgbClr val="FF00FF"/>
                </a:solidFill>
                <a:latin typeface="나눔바른고딕" pitchFamily="50" charset="-127"/>
                <a:ea typeface="나눔바른고딕" pitchFamily="50" charset="-127"/>
              </a:rPr>
              <a:t>          </a:t>
            </a:r>
            <a:r>
              <a:rPr lang="ko-KR" altLang="en-US" sz="2000" i="1" u="sng" dirty="0">
                <a:solidFill>
                  <a:srgbClr val="FF00FF"/>
                </a:solidFill>
                <a:latin typeface="나눔바른고딕" pitchFamily="50" charset="-127"/>
                <a:ea typeface="나눔바른고딕" pitchFamily="50" charset="-127"/>
              </a:rPr>
              <a:t>  </a:t>
            </a:r>
            <a:endParaRPr lang="en-US" altLang="ko-KR" sz="1400" i="1" dirty="0">
              <a:solidFill>
                <a:srgbClr val="FF0000"/>
              </a:solidFill>
              <a:latin typeface="나눔바른고딕" pitchFamily="50" charset="-127"/>
              <a:ea typeface="나눔바른고딕" pitchFamily="50" charset="-127"/>
            </a:endParaRPr>
          </a:p>
          <a:p>
            <a:pPr marL="457200" indent="-457200" algn="ctr">
              <a:lnSpc>
                <a:spcPct val="150000"/>
              </a:lnSpc>
            </a:pPr>
            <a:r>
              <a:rPr lang="ko-KR" altLang="en-US" sz="2000" dirty="0">
                <a:solidFill>
                  <a:srgbClr val="FF00FF"/>
                </a:solidFill>
                <a:latin typeface="나눔바른고딕" pitchFamily="50" charset="-127"/>
                <a:ea typeface="나눔바른고딕" pitchFamily="50" charset="-127"/>
              </a:rPr>
              <a:t>단체 인증키 </a:t>
            </a:r>
            <a:r>
              <a:rPr lang="en-US" altLang="ko-KR" sz="2000" dirty="0">
                <a:solidFill>
                  <a:srgbClr val="FF00FF"/>
                </a:solidFill>
                <a:latin typeface="나눔바른고딕" pitchFamily="50" charset="-127"/>
                <a:ea typeface="나눔바른고딕" pitchFamily="50" charset="-127"/>
              </a:rPr>
              <a:t>: </a:t>
            </a:r>
            <a:r>
              <a:rPr lang="en-US" altLang="ko-KR" sz="2000" u="sng" dirty="0">
                <a:solidFill>
                  <a:srgbClr val="FF00FF"/>
                </a:solidFill>
                <a:latin typeface="나눔바른고딕" pitchFamily="50" charset="-127"/>
                <a:ea typeface="나눔바른고딕" pitchFamily="50" charset="-127"/>
              </a:rPr>
              <a:t>21286          </a:t>
            </a:r>
            <a:r>
              <a:rPr lang="en-US" altLang="ko-KR" sz="2000" dirty="0">
                <a:solidFill>
                  <a:srgbClr val="FF00FF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en-US" altLang="ko-KR" sz="1400" i="1" dirty="0">
                <a:solidFill>
                  <a:srgbClr val="FF0000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</a:p>
          <a:p>
            <a:pPr marL="457200" indent="-457200" algn="ctr">
              <a:lnSpc>
                <a:spcPct val="150000"/>
              </a:lnSpc>
            </a:pPr>
            <a:r>
              <a:rPr lang="en-US" altLang="ko-KR" sz="2000" dirty="0">
                <a:latin typeface="나눔바른고딕" pitchFamily="50" charset="-127"/>
                <a:ea typeface="나눔바른고딕" pitchFamily="50" charset="-127"/>
              </a:rPr>
              <a:t>     </a:t>
            </a:r>
          </a:p>
          <a:p>
            <a:pPr marL="457200" indent="-457200" algn="ctr">
              <a:lnSpc>
                <a:spcPct val="150000"/>
              </a:lnSpc>
            </a:pPr>
            <a:r>
              <a:rPr lang="en-US" altLang="ko-KR" sz="1400" dirty="0">
                <a:solidFill>
                  <a:srgbClr val="FF0000"/>
                </a:solidFill>
                <a:latin typeface="나눔바른고딕" pitchFamily="50" charset="-127"/>
                <a:ea typeface="나눔바른고딕" pitchFamily="50" charset="-127"/>
              </a:rPr>
              <a:t>(※ https://</a:t>
            </a:r>
            <a:r>
              <a:rPr lang="en-US" altLang="ko-KR" sz="1400" u="sng" dirty="0">
                <a:solidFill>
                  <a:srgbClr val="FF0000"/>
                </a:solidFill>
                <a:latin typeface="나눔바른고딕" pitchFamily="50" charset="-127"/>
                <a:ea typeface="나눔바른고딕" pitchFamily="50" charset="-127"/>
              </a:rPr>
              <a:t>www.ipacademy.net</a:t>
            </a:r>
            <a:r>
              <a:rPr lang="en-US" altLang="ko-KR" sz="1400" dirty="0">
                <a:solidFill>
                  <a:srgbClr val="FF0000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ko-KR" altLang="en-US" sz="1400" dirty="0">
                <a:solidFill>
                  <a:srgbClr val="FF0000"/>
                </a:solidFill>
                <a:latin typeface="나눔바른고딕" pitchFamily="50" charset="-127"/>
                <a:ea typeface="나눔바른고딕" pitchFamily="50" charset="-127"/>
              </a:rPr>
              <a:t>에서 수강하는 경우</a:t>
            </a:r>
            <a:r>
              <a:rPr lang="en-US" altLang="ko-KR" sz="1400" dirty="0">
                <a:solidFill>
                  <a:srgbClr val="FF0000"/>
                </a:solidFill>
                <a:latin typeface="나눔바른고딕" pitchFamily="50" charset="-127"/>
                <a:ea typeface="나눔바른고딕" pitchFamily="50" charset="-127"/>
              </a:rPr>
              <a:t>, </a:t>
            </a:r>
            <a:r>
              <a:rPr lang="ko-KR" altLang="en-US" sz="1400" dirty="0">
                <a:solidFill>
                  <a:srgbClr val="FF0000"/>
                </a:solidFill>
                <a:latin typeface="나눔바른고딕" pitchFamily="50" charset="-127"/>
                <a:ea typeface="나눔바른고딕" pitchFamily="50" charset="-127"/>
              </a:rPr>
              <a:t>소속명이 기재된 수료증 발급 및 통계확인  불가</a:t>
            </a:r>
            <a:r>
              <a:rPr lang="en-US" altLang="ko-KR" sz="1400" dirty="0">
                <a:solidFill>
                  <a:srgbClr val="FF0000"/>
                </a:solidFill>
                <a:latin typeface="나눔바른고딕" pitchFamily="50" charset="-127"/>
                <a:ea typeface="나눔바른고딕" pitchFamily="50" charset="-127"/>
              </a:rPr>
              <a:t>)</a:t>
            </a:r>
          </a:p>
        </p:txBody>
      </p:sp>
      <p:pic>
        <p:nvPicPr>
          <p:cNvPr id="15" name="그림 14" descr="03.pn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lum contrast="29000"/>
          </a:blip>
          <a:stretch>
            <a:fillRect/>
          </a:stretch>
        </p:blipFill>
        <p:spPr>
          <a:xfrm>
            <a:off x="826820" y="555526"/>
            <a:ext cx="823527" cy="81829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이다영\FREEPIK 이미지, 아이콘 모음\online-education-modern-flat-design-isometric-concept_9209-1052.jpg"/>
          <p:cNvPicPr>
            <a:picLocks noChangeAspect="1" noChangeArrowheads="1"/>
          </p:cNvPicPr>
          <p:nvPr/>
        </p:nvPicPr>
        <p:blipFill>
          <a:blip r:embed="rId2" cstate="print"/>
          <a:srcRect l="37141"/>
          <a:stretch>
            <a:fillRect/>
          </a:stretch>
        </p:blipFill>
        <p:spPr bwMode="auto">
          <a:xfrm>
            <a:off x="4681548" y="285734"/>
            <a:ext cx="4462452" cy="3325589"/>
          </a:xfrm>
          <a:prstGeom prst="rect">
            <a:avLst/>
          </a:prstGeom>
          <a:noFill/>
        </p:spPr>
      </p:pic>
      <p:sp>
        <p:nvSpPr>
          <p:cNvPr id="7" name="직사각형 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translucentPowde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8" name="모서리가 둥근 직사각형 7"/>
          <p:cNvSpPr/>
          <p:nvPr/>
        </p:nvSpPr>
        <p:spPr>
          <a:xfrm>
            <a:off x="1655676" y="1028337"/>
            <a:ext cx="5832648" cy="3643456"/>
          </a:xfrm>
          <a:prstGeom prst="roundRect">
            <a:avLst>
              <a:gd name="adj" fmla="val 866"/>
            </a:avLst>
          </a:prstGeom>
          <a:solidFill>
            <a:schemeClr val="bg1">
              <a:alpha val="50000"/>
            </a:schemeClr>
          </a:solidFill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1115616" y="1029558"/>
            <a:ext cx="3528392" cy="2550304"/>
          </a:xfrm>
          <a:prstGeom prst="rect">
            <a:avLst/>
          </a:prstGeom>
        </p:spPr>
        <p:txBody>
          <a:bodyPr wrap="square" lIns="36000" tIns="36000" rIns="36000" bIns="36000" anchor="ctr" anchorCtr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514350" algn="ctr">
              <a:lnSpc>
                <a:spcPct val="200000"/>
              </a:lnSpc>
              <a:buFontTx/>
              <a:buAutoNum type="arabicPeriod"/>
            </a:pPr>
            <a:r>
              <a:rPr lang="ko-KR" altLang="en-US" sz="2800" spc="-150" dirty="0">
                <a:gradFill>
                  <a:gsLst>
                    <a:gs pos="49000">
                      <a:srgbClr val="004274"/>
                    </a:gs>
                    <a:gs pos="50000">
                      <a:srgbClr val="000066"/>
                    </a:gs>
                    <a:gs pos="100000">
                      <a:srgbClr val="000066"/>
                    </a:gs>
                  </a:gsLst>
                  <a:lin ang="5400000" scaled="0"/>
                </a:gra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나눔바른고딕" pitchFamily="50" charset="-127"/>
                <a:ea typeface="나눔바른고딕" pitchFamily="50" charset="-127"/>
                <a:cs typeface="Arial" pitchFamily="34" charset="0"/>
              </a:rPr>
              <a:t>수강신청</a:t>
            </a:r>
            <a:endParaRPr lang="en-US" altLang="ko-KR" sz="2800" spc="-150" dirty="0">
              <a:gradFill>
                <a:gsLst>
                  <a:gs pos="49000">
                    <a:srgbClr val="004274"/>
                  </a:gs>
                  <a:gs pos="50000">
                    <a:srgbClr val="000066"/>
                  </a:gs>
                  <a:gs pos="100000">
                    <a:srgbClr val="000066"/>
                  </a:gs>
                </a:gsLst>
                <a:lin ang="5400000" scaled="0"/>
              </a:gra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나눔바른고딕" pitchFamily="50" charset="-127"/>
              <a:ea typeface="나눔바른고딕" pitchFamily="50" charset="-127"/>
              <a:cs typeface="Arial" pitchFamily="34" charset="0"/>
            </a:endParaRPr>
          </a:p>
          <a:p>
            <a:pPr marL="228600" indent="-514350" algn="ctr">
              <a:lnSpc>
                <a:spcPct val="200000"/>
              </a:lnSpc>
              <a:buFontTx/>
              <a:buAutoNum type="arabicPeriod"/>
            </a:pPr>
            <a:endParaRPr lang="en-US" altLang="ko-KR" sz="2800" spc="-150" dirty="0">
              <a:gradFill>
                <a:gsLst>
                  <a:gs pos="49000">
                    <a:srgbClr val="004274"/>
                  </a:gs>
                  <a:gs pos="50000">
                    <a:srgbClr val="000066"/>
                  </a:gs>
                  <a:gs pos="100000">
                    <a:srgbClr val="000066"/>
                  </a:gs>
                </a:gsLst>
                <a:lin ang="5400000" scaled="0"/>
              </a:gra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나눔바른고딕" pitchFamily="50" charset="-127"/>
              <a:ea typeface="나눔바른고딕" pitchFamily="50" charset="-127"/>
              <a:cs typeface="Arial" pitchFamily="34" charset="0"/>
            </a:endParaRPr>
          </a:p>
          <a:p>
            <a:pPr marL="228600" indent="-514350" algn="ctr">
              <a:lnSpc>
                <a:spcPct val="200000"/>
              </a:lnSpc>
              <a:buFontTx/>
              <a:buAutoNum type="arabicPeriod"/>
            </a:pPr>
            <a:r>
              <a:rPr lang="ko-KR" altLang="en-US" sz="2800" spc="-150" dirty="0">
                <a:gradFill>
                  <a:gsLst>
                    <a:gs pos="49000">
                      <a:srgbClr val="004274"/>
                    </a:gs>
                    <a:gs pos="50000">
                      <a:srgbClr val="000066"/>
                    </a:gs>
                    <a:gs pos="100000">
                      <a:srgbClr val="000066"/>
                    </a:gs>
                  </a:gsLst>
                  <a:lin ang="5400000" scaled="0"/>
                </a:gra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나눔바른고딕" pitchFamily="50" charset="-127"/>
                <a:ea typeface="나눔바른고딕" pitchFamily="50" charset="-127"/>
                <a:cs typeface="Arial" pitchFamily="34" charset="0"/>
              </a:rPr>
              <a:t>강의학습</a:t>
            </a:r>
            <a:endParaRPr lang="en-US" altLang="ko-KR" sz="2800" spc="-150" dirty="0">
              <a:gradFill>
                <a:gsLst>
                  <a:gs pos="49000">
                    <a:srgbClr val="004274"/>
                  </a:gs>
                  <a:gs pos="50000">
                    <a:srgbClr val="000066"/>
                  </a:gs>
                  <a:gs pos="100000">
                    <a:srgbClr val="000066"/>
                  </a:gs>
                </a:gsLst>
                <a:lin ang="5400000" scaled="0"/>
              </a:gra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나눔바른고딕" pitchFamily="50" charset="-127"/>
              <a:ea typeface="나눔바른고딕" pitchFamily="50" charset="-127"/>
              <a:cs typeface="Arial" pitchFamily="34" charset="0"/>
            </a:endParaRPr>
          </a:p>
        </p:txBody>
      </p:sp>
      <p:cxnSp>
        <p:nvCxnSpPr>
          <p:cNvPr id="9" name="직선 연결선 8"/>
          <p:cNvCxnSpPr/>
          <p:nvPr/>
        </p:nvCxnSpPr>
        <p:spPr>
          <a:xfrm>
            <a:off x="1835696" y="1028337"/>
            <a:ext cx="5521646" cy="3545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직사각형 9"/>
          <p:cNvSpPr/>
          <p:nvPr/>
        </p:nvSpPr>
        <p:spPr>
          <a:xfrm>
            <a:off x="3887924" y="-47591"/>
            <a:ext cx="1175322" cy="93871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330325" eaLnBrk="0" latinLnBrk="0" hangingPunct="0">
              <a:lnSpc>
                <a:spcPct val="150000"/>
              </a:lnSpc>
              <a:spcAft>
                <a:spcPts val="600"/>
              </a:spcAft>
              <a:buSzPct val="100000"/>
              <a:defRPr/>
            </a:pPr>
            <a:r>
              <a:rPr lang="ko-KR" altLang="en-US" sz="4000" b="1" spc="-300" dirty="0">
                <a:solidFill>
                  <a:schemeClr val="accent1">
                    <a:lumMod val="50000"/>
                  </a:schemeClr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나눔바른고딕" pitchFamily="50" charset="-127"/>
                <a:ea typeface="나눔바른고딕" pitchFamily="50" charset="-127"/>
                <a:cs typeface="Arial" pitchFamily="34" charset="0"/>
              </a:rPr>
              <a:t>목  차</a:t>
            </a:r>
            <a:endParaRPr lang="en-US" altLang="ko-KR" sz="4000" b="1" spc="-300" dirty="0">
              <a:solidFill>
                <a:schemeClr val="accent1">
                  <a:lumMod val="50000"/>
                </a:schemeClr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나눔바른고딕" pitchFamily="50" charset="-127"/>
              <a:ea typeface="나눔바른고딕" pitchFamily="50" charset="-127"/>
              <a:cs typeface="Arial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4E2F2C4-9D34-4428-9FEF-9816E9EF31DC}"/>
              </a:ext>
            </a:extLst>
          </p:cNvPr>
          <p:cNvSpPr txBox="1"/>
          <p:nvPr/>
        </p:nvSpPr>
        <p:spPr>
          <a:xfrm>
            <a:off x="3779912" y="1331286"/>
            <a:ext cx="1584176" cy="886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1800" spc="-150" dirty="0"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나눔바른고딕" pitchFamily="50" charset="-127"/>
                <a:ea typeface="나눔바른고딕" pitchFamily="50" charset="-127"/>
                <a:cs typeface="Arial" pitchFamily="34" charset="0"/>
              </a:rPr>
              <a:t>1)</a:t>
            </a:r>
            <a:r>
              <a:rPr lang="ko-KR" altLang="en-US" sz="1800" spc="-150" dirty="0"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나눔바른고딕" pitchFamily="50" charset="-127"/>
                <a:ea typeface="나눔바른고딕" pitchFamily="50" charset="-127"/>
                <a:cs typeface="Arial" pitchFamily="34" charset="0"/>
              </a:rPr>
              <a:t>회원가입</a:t>
            </a:r>
            <a:endParaRPr lang="en-US" altLang="ko-KR" sz="1800" spc="-150" dirty="0"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나눔바른고딕" pitchFamily="50" charset="-127"/>
              <a:ea typeface="나눔바른고딕" pitchFamily="50" charset="-127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altLang="ko-KR" sz="1800" spc="-150" dirty="0"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나눔바른고딕" pitchFamily="50" charset="-127"/>
                <a:ea typeface="나눔바른고딕" pitchFamily="50" charset="-127"/>
                <a:cs typeface="Arial" pitchFamily="34" charset="0"/>
              </a:rPr>
              <a:t>2)</a:t>
            </a:r>
            <a:r>
              <a:rPr lang="ko-KR" altLang="en-US" sz="1800" spc="-150" dirty="0"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나눔바른고딕" pitchFamily="50" charset="-127"/>
                <a:ea typeface="나눔바른고딕" pitchFamily="50" charset="-127"/>
                <a:cs typeface="Arial" pitchFamily="34" charset="0"/>
              </a:rPr>
              <a:t>수강신청</a:t>
            </a:r>
            <a:endParaRPr lang="ko-KR" alt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B311419-D896-45D7-82FB-213CF8D1462B}"/>
              </a:ext>
            </a:extLst>
          </p:cNvPr>
          <p:cNvSpPr txBox="1"/>
          <p:nvPr/>
        </p:nvSpPr>
        <p:spPr>
          <a:xfrm>
            <a:off x="3995936" y="3067747"/>
            <a:ext cx="1584176" cy="1304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pc="-150" dirty="0"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나눔바른고딕" pitchFamily="50" charset="-127"/>
                <a:ea typeface="나눔바른고딕" pitchFamily="50" charset="-127"/>
                <a:cs typeface="Arial" pitchFamily="34" charset="0"/>
              </a:rPr>
              <a:t>1) </a:t>
            </a:r>
            <a:r>
              <a:rPr lang="ko-KR" altLang="en-US" spc="-150" dirty="0"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나눔바른고딕" pitchFamily="50" charset="-127"/>
                <a:ea typeface="나눔바른고딕" pitchFamily="50" charset="-127"/>
                <a:cs typeface="Arial" pitchFamily="34" charset="0"/>
              </a:rPr>
              <a:t>나의 강의실</a:t>
            </a:r>
            <a:endParaRPr lang="en-US" altLang="ko-KR" spc="-150" dirty="0"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나눔바른고딕" pitchFamily="50" charset="-127"/>
              <a:ea typeface="나눔바른고딕" pitchFamily="50" charset="-127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ko-KR" spc="-150" dirty="0"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나눔바른고딕" pitchFamily="50" charset="-127"/>
                <a:ea typeface="나눔바른고딕" pitchFamily="50" charset="-127"/>
                <a:cs typeface="Arial" pitchFamily="34" charset="0"/>
              </a:rPr>
              <a:t>2) </a:t>
            </a:r>
            <a:r>
              <a:rPr lang="ko-KR" altLang="en-US" spc="-150" dirty="0"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나눔바른고딕" pitchFamily="50" charset="-127"/>
                <a:ea typeface="나눔바른고딕" pitchFamily="50" charset="-127"/>
                <a:cs typeface="Arial" pitchFamily="34" charset="0"/>
              </a:rPr>
              <a:t>학습현황</a:t>
            </a:r>
            <a:endParaRPr lang="en-US" altLang="ko-KR" spc="-150" dirty="0"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나눔바른고딕" pitchFamily="50" charset="-127"/>
              <a:ea typeface="나눔바른고딕" pitchFamily="50" charset="-127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ko-KR" spc="-150" dirty="0"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나눔바른고딕" pitchFamily="50" charset="-127"/>
                <a:ea typeface="나눔바른고딕" pitchFamily="50" charset="-127"/>
                <a:cs typeface="Arial" pitchFamily="34" charset="0"/>
              </a:rPr>
              <a:t>3) </a:t>
            </a:r>
            <a:r>
              <a:rPr lang="ko-KR" altLang="en-US" spc="-150" dirty="0"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나눔바른고딕" pitchFamily="50" charset="-127"/>
                <a:ea typeface="나눔바른고딕" pitchFamily="50" charset="-127"/>
                <a:cs typeface="Arial" pitchFamily="34" charset="0"/>
              </a:rPr>
              <a:t>수료증 발급</a:t>
            </a:r>
            <a:endParaRPr lang="en-US" altLang="ko-KR" spc="-150" dirty="0"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나눔바른고딕" pitchFamily="50" charset="-127"/>
              <a:ea typeface="나눔바른고딕" pitchFamily="50" charset="-127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이다영\FREEPIK 이미지, 아이콘 모음\online-education-modern-flat-design-isometric-concept_9209-1052.jpg"/>
          <p:cNvPicPr>
            <a:picLocks noChangeAspect="1" noChangeArrowheads="1"/>
          </p:cNvPicPr>
          <p:nvPr/>
        </p:nvPicPr>
        <p:blipFill>
          <a:blip r:embed="rId2" cstate="print"/>
          <a:srcRect l="37141"/>
          <a:stretch>
            <a:fillRect/>
          </a:stretch>
        </p:blipFill>
        <p:spPr bwMode="auto">
          <a:xfrm>
            <a:off x="4681548" y="285734"/>
            <a:ext cx="4462452" cy="3325589"/>
          </a:xfrm>
          <a:prstGeom prst="rect">
            <a:avLst/>
          </a:prstGeom>
          <a:noFill/>
        </p:spPr>
      </p:pic>
      <p:sp>
        <p:nvSpPr>
          <p:cNvPr id="7" name="직사각형 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translucentPowde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8" name="모서리가 둥근 직사각형 7"/>
          <p:cNvSpPr/>
          <p:nvPr/>
        </p:nvSpPr>
        <p:spPr>
          <a:xfrm>
            <a:off x="1655676" y="1028337"/>
            <a:ext cx="5832648" cy="3643456"/>
          </a:xfrm>
          <a:prstGeom prst="roundRect">
            <a:avLst>
              <a:gd name="adj" fmla="val 866"/>
            </a:avLst>
          </a:prstGeom>
          <a:solidFill>
            <a:schemeClr val="bg1">
              <a:alpha val="50000"/>
            </a:schemeClr>
          </a:solidFill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2555776" y="1494846"/>
            <a:ext cx="3528392" cy="826756"/>
          </a:xfrm>
          <a:prstGeom prst="rect">
            <a:avLst/>
          </a:prstGeom>
        </p:spPr>
        <p:txBody>
          <a:bodyPr wrap="square" lIns="36000" tIns="36000" rIns="36000" bIns="36000" anchor="ctr" anchorCtr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514350" algn="ctr">
              <a:lnSpc>
                <a:spcPct val="200000"/>
              </a:lnSpc>
              <a:buFontTx/>
              <a:buAutoNum type="arabicPeriod"/>
            </a:pPr>
            <a:r>
              <a:rPr lang="ko-KR" altLang="en-US" sz="2800" spc="-150" dirty="0">
                <a:gradFill>
                  <a:gsLst>
                    <a:gs pos="49000">
                      <a:srgbClr val="004274"/>
                    </a:gs>
                    <a:gs pos="50000">
                      <a:srgbClr val="000066"/>
                    </a:gs>
                    <a:gs pos="100000">
                      <a:srgbClr val="000066"/>
                    </a:gs>
                  </a:gsLst>
                  <a:lin ang="5400000" scaled="0"/>
                </a:gra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나눔바른고딕" pitchFamily="50" charset="-127"/>
                <a:ea typeface="나눔바른고딕" pitchFamily="50" charset="-127"/>
                <a:cs typeface="Arial" pitchFamily="34" charset="0"/>
              </a:rPr>
              <a:t>수강신청</a:t>
            </a:r>
            <a:endParaRPr lang="en-US" altLang="ko-KR" sz="2800" spc="-150" dirty="0">
              <a:gradFill>
                <a:gsLst>
                  <a:gs pos="49000">
                    <a:srgbClr val="004274"/>
                  </a:gs>
                  <a:gs pos="50000">
                    <a:srgbClr val="000066"/>
                  </a:gs>
                  <a:gs pos="100000">
                    <a:srgbClr val="000066"/>
                  </a:gs>
                </a:gsLst>
                <a:lin ang="5400000" scaled="0"/>
              </a:gra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나눔바른고딕" pitchFamily="50" charset="-127"/>
              <a:ea typeface="나눔바른고딕" pitchFamily="50" charset="-127"/>
              <a:cs typeface="Arial" pitchFamily="34" charset="0"/>
            </a:endParaRPr>
          </a:p>
        </p:txBody>
      </p:sp>
      <p:cxnSp>
        <p:nvCxnSpPr>
          <p:cNvPr id="9" name="직선 연결선 8"/>
          <p:cNvCxnSpPr/>
          <p:nvPr/>
        </p:nvCxnSpPr>
        <p:spPr>
          <a:xfrm>
            <a:off x="1835696" y="1028337"/>
            <a:ext cx="5521646" cy="3545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C4E2F2C4-9D34-4428-9FEF-9816E9EF31DC}"/>
              </a:ext>
            </a:extLst>
          </p:cNvPr>
          <p:cNvSpPr txBox="1"/>
          <p:nvPr/>
        </p:nvSpPr>
        <p:spPr>
          <a:xfrm>
            <a:off x="3779912" y="2420253"/>
            <a:ext cx="1584176" cy="886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1800" spc="-150" dirty="0"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나눔바른고딕" pitchFamily="50" charset="-127"/>
                <a:ea typeface="나눔바른고딕" pitchFamily="50" charset="-127"/>
                <a:cs typeface="Arial" pitchFamily="34" charset="0"/>
              </a:rPr>
              <a:t>1)</a:t>
            </a:r>
            <a:r>
              <a:rPr lang="ko-KR" altLang="en-US" sz="1800" spc="-150" dirty="0"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나눔바른고딕" pitchFamily="50" charset="-127"/>
                <a:ea typeface="나눔바른고딕" pitchFamily="50" charset="-127"/>
                <a:cs typeface="Arial" pitchFamily="34" charset="0"/>
              </a:rPr>
              <a:t>회원가입</a:t>
            </a:r>
            <a:endParaRPr lang="en-US" altLang="ko-KR" sz="1800" spc="-150" dirty="0"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나눔바른고딕" pitchFamily="50" charset="-127"/>
              <a:ea typeface="나눔바른고딕" pitchFamily="50" charset="-127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altLang="ko-KR" sz="1800" spc="-150" dirty="0"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나눔바른고딕" pitchFamily="50" charset="-127"/>
                <a:ea typeface="나눔바른고딕" pitchFamily="50" charset="-127"/>
                <a:cs typeface="Arial" pitchFamily="34" charset="0"/>
              </a:rPr>
              <a:t>2)</a:t>
            </a:r>
            <a:r>
              <a:rPr lang="ko-KR" altLang="en-US" sz="1800" spc="-150" dirty="0"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나눔바른고딕" pitchFamily="50" charset="-127"/>
                <a:ea typeface="나눔바른고딕" pitchFamily="50" charset="-127"/>
                <a:cs typeface="Arial" pitchFamily="34" charset="0"/>
              </a:rPr>
              <a:t>수강신청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430121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translucentPowde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9" name="Freeform 6"/>
          <p:cNvSpPr>
            <a:spLocks/>
          </p:cNvSpPr>
          <p:nvPr/>
        </p:nvSpPr>
        <p:spPr bwMode="auto">
          <a:xfrm flipH="1">
            <a:off x="312984" y="915597"/>
            <a:ext cx="8496944" cy="3888432"/>
          </a:xfrm>
          <a:custGeom>
            <a:avLst/>
            <a:gdLst/>
            <a:ahLst/>
            <a:cxnLst>
              <a:cxn ang="0">
                <a:pos x="0" y="550"/>
              </a:cxn>
              <a:cxn ang="0">
                <a:pos x="0" y="550"/>
              </a:cxn>
              <a:cxn ang="0">
                <a:pos x="3191" y="550"/>
              </a:cxn>
              <a:cxn ang="0">
                <a:pos x="3191" y="0"/>
              </a:cxn>
              <a:cxn ang="0">
                <a:pos x="3191" y="0"/>
              </a:cxn>
              <a:cxn ang="0">
                <a:pos x="0" y="0"/>
              </a:cxn>
              <a:cxn ang="0">
                <a:pos x="0" y="550"/>
              </a:cxn>
            </a:cxnLst>
            <a:rect l="0" t="0" r="r" b="b"/>
            <a:pathLst>
              <a:path w="3191" h="550">
                <a:moveTo>
                  <a:pt x="0" y="550"/>
                </a:moveTo>
                <a:lnTo>
                  <a:pt x="0" y="550"/>
                </a:lnTo>
                <a:lnTo>
                  <a:pt x="3191" y="550"/>
                </a:lnTo>
                <a:lnTo>
                  <a:pt x="3191" y="0"/>
                </a:lnTo>
                <a:lnTo>
                  <a:pt x="3191" y="0"/>
                </a:lnTo>
                <a:lnTo>
                  <a:pt x="0" y="0"/>
                </a:lnTo>
                <a:lnTo>
                  <a:pt x="0" y="550"/>
                </a:lnTo>
                <a:close/>
              </a:path>
            </a:pathLst>
          </a:custGeom>
          <a:solidFill>
            <a:schemeClr val="bg1"/>
          </a:solidFill>
          <a:ln w="3175">
            <a:solidFill>
              <a:schemeClr val="tx1">
                <a:lumMod val="50000"/>
                <a:lumOff val="50000"/>
              </a:schemeClr>
            </a:solidFill>
            <a:headEnd type="oval"/>
            <a:tailEnd type="oval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altLang="ko-KR" sz="900" b="1" dirty="0"/>
          </a:p>
          <a:p>
            <a:pPr algn="ctr"/>
            <a:endParaRPr lang="en-US" altLang="ko-KR" sz="900" b="1" dirty="0"/>
          </a:p>
          <a:p>
            <a:pPr algn="ctr"/>
            <a:endParaRPr lang="en-US" altLang="ko-KR" sz="900" b="1" dirty="0"/>
          </a:p>
          <a:p>
            <a:pPr algn="ctr"/>
            <a:endParaRPr lang="en-US" altLang="ko-KR" sz="900" b="1" dirty="0">
              <a:solidFill>
                <a:srgbClr val="0B89DE"/>
              </a:solidFill>
            </a:endParaRPr>
          </a:p>
        </p:txBody>
      </p:sp>
      <p:sp>
        <p:nvSpPr>
          <p:cNvPr id="71" name="모서리가 둥근 직사각형 70"/>
          <p:cNvSpPr/>
          <p:nvPr/>
        </p:nvSpPr>
        <p:spPr>
          <a:xfrm>
            <a:off x="323528" y="195478"/>
            <a:ext cx="1499592" cy="432048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>
                <a:latin typeface="나눔바른고딕" pitchFamily="50" charset="-127"/>
                <a:ea typeface="나눔바른고딕" pitchFamily="50" charset="-127"/>
              </a:rPr>
              <a:t>1. </a:t>
            </a:r>
            <a:r>
              <a:rPr lang="ko-KR" altLang="en-US" sz="1600" dirty="0">
                <a:latin typeface="나눔바른고딕" pitchFamily="50" charset="-127"/>
                <a:ea typeface="나눔바른고딕" pitchFamily="50" charset="-127"/>
              </a:rPr>
              <a:t>회원가입</a:t>
            </a:r>
          </a:p>
        </p:txBody>
      </p:sp>
      <p:sp>
        <p:nvSpPr>
          <p:cNvPr id="72" name="모서리가 둥근 직사각형 71"/>
          <p:cNvSpPr/>
          <p:nvPr/>
        </p:nvSpPr>
        <p:spPr>
          <a:xfrm>
            <a:off x="1868840" y="195478"/>
            <a:ext cx="1624558" cy="432048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dirty="0">
                <a:latin typeface="나눔바른고딕" pitchFamily="50" charset="-127"/>
                <a:ea typeface="나눔바른고딕" pitchFamily="50" charset="-127"/>
              </a:rPr>
              <a:t>수강신청</a:t>
            </a:r>
          </a:p>
        </p:txBody>
      </p:sp>
      <p:sp>
        <p:nvSpPr>
          <p:cNvPr id="74" name="타원 73"/>
          <p:cNvSpPr/>
          <p:nvPr/>
        </p:nvSpPr>
        <p:spPr>
          <a:xfrm>
            <a:off x="1979712" y="267486"/>
            <a:ext cx="288032" cy="2880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lang="ko-KR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6" name="타원 75"/>
          <p:cNvSpPr/>
          <p:nvPr/>
        </p:nvSpPr>
        <p:spPr>
          <a:xfrm>
            <a:off x="490404" y="267486"/>
            <a:ext cx="288032" cy="2880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rgbClr val="0070C0"/>
                </a:solidFill>
              </a:rPr>
              <a:t>1</a:t>
            </a:r>
            <a:endParaRPr lang="ko-KR" altLang="en-US" dirty="0">
              <a:solidFill>
                <a:srgbClr val="0070C0"/>
              </a:solidFill>
            </a:endParaRPr>
          </a:p>
        </p:txBody>
      </p:sp>
      <p:sp>
        <p:nvSpPr>
          <p:cNvPr id="5" name="말풍선: 사각형 4">
            <a:extLst>
              <a:ext uri="{FF2B5EF4-FFF2-40B4-BE49-F238E27FC236}">
                <a16:creationId xmlns:a16="http://schemas.microsoft.com/office/drawing/2014/main" id="{010AF51B-7E2C-4150-A2CC-56F85FAE714B}"/>
              </a:ext>
            </a:extLst>
          </p:cNvPr>
          <p:cNvSpPr/>
          <p:nvPr/>
        </p:nvSpPr>
        <p:spPr>
          <a:xfrm>
            <a:off x="6057370" y="1661567"/>
            <a:ext cx="2124744" cy="769441"/>
          </a:xfrm>
          <a:prstGeom prst="wedgeRectCallout">
            <a:avLst>
              <a:gd name="adj1" fmla="val -57082"/>
              <a:gd name="adj2" fmla="val 6435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dirty="0">
                <a:solidFill>
                  <a:schemeClr val="tx1"/>
                </a:solidFill>
                <a:latin typeface="+mn-ea"/>
              </a:rPr>
              <a:t>회원가입 클릭 후</a:t>
            </a:r>
            <a:endParaRPr lang="en-US" altLang="ko-KR" sz="1600" dirty="0">
              <a:solidFill>
                <a:schemeClr val="tx1"/>
              </a:solidFill>
              <a:latin typeface="+mn-ea"/>
            </a:endParaRPr>
          </a:p>
          <a:p>
            <a:pPr algn="ctr"/>
            <a:r>
              <a:rPr lang="ko-KR" altLang="en-US" sz="1600" dirty="0">
                <a:solidFill>
                  <a:schemeClr val="tx1"/>
                </a:solidFill>
                <a:latin typeface="+mn-ea"/>
              </a:rPr>
              <a:t>회원가입 진행</a:t>
            </a:r>
            <a:endParaRPr lang="en-US" altLang="ko-KR" sz="16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33" name="말풍선: 사각형 32">
            <a:extLst>
              <a:ext uri="{FF2B5EF4-FFF2-40B4-BE49-F238E27FC236}">
                <a16:creationId xmlns:a16="http://schemas.microsoft.com/office/drawing/2014/main" id="{C73702F6-B89E-4E8F-9700-9ECEA5D3853E}"/>
              </a:ext>
            </a:extLst>
          </p:cNvPr>
          <p:cNvSpPr/>
          <p:nvPr/>
        </p:nvSpPr>
        <p:spPr>
          <a:xfrm>
            <a:off x="3275856" y="1032371"/>
            <a:ext cx="4905018" cy="458679"/>
          </a:xfrm>
          <a:prstGeom prst="wedgeRectCallout">
            <a:avLst>
              <a:gd name="adj1" fmla="val -49552"/>
              <a:gd name="adj2" fmla="val 7218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dirty="0">
                <a:solidFill>
                  <a:schemeClr val="tx1"/>
                </a:solidFill>
                <a:latin typeface="+mn-ea"/>
              </a:rPr>
              <a:t>단체도메인 접속</a:t>
            </a:r>
            <a:r>
              <a:rPr lang="en-US" altLang="ko-KR" sz="1600" dirty="0">
                <a:solidFill>
                  <a:schemeClr val="tx1"/>
                </a:solidFill>
                <a:latin typeface="+mn-ea"/>
              </a:rPr>
              <a:t>! </a:t>
            </a:r>
            <a:r>
              <a:rPr lang="en-US" altLang="ko-KR" sz="1400" dirty="0">
                <a:solidFill>
                  <a:srgbClr val="FF0000"/>
                </a:solidFill>
                <a:latin typeface="+mn-ea"/>
              </a:rPr>
              <a:t>(b2b.ipacademy.net/</a:t>
            </a:r>
            <a:r>
              <a:rPr lang="ko-KR" altLang="en-US" sz="1400" dirty="0">
                <a:solidFill>
                  <a:srgbClr val="FF0000"/>
                </a:solidFill>
                <a:latin typeface="+mn-ea"/>
              </a:rPr>
              <a:t>단체명</a:t>
            </a:r>
            <a:r>
              <a:rPr lang="en-US" altLang="ko-KR" sz="1400" dirty="0">
                <a:solidFill>
                  <a:srgbClr val="FF0000"/>
                </a:solidFill>
                <a:latin typeface="+mn-ea"/>
              </a:rPr>
              <a:t>) </a:t>
            </a:r>
            <a:endParaRPr lang="ko-KR" altLang="en-US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B45FE12-061B-42C9-B6C7-D19DA40DA2D9}"/>
              </a:ext>
            </a:extLst>
          </p:cNvPr>
          <p:cNvSpPr txBox="1"/>
          <p:nvPr/>
        </p:nvSpPr>
        <p:spPr>
          <a:xfrm>
            <a:off x="539552" y="1122298"/>
            <a:ext cx="1984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&lt;</a:t>
            </a:r>
            <a:r>
              <a:rPr lang="ko-KR" alt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회원가입 진행</a:t>
            </a:r>
            <a:r>
              <a:rPr lang="en-US" altLang="ko-KR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&gt;</a:t>
            </a:r>
            <a:endParaRPr lang="ko-KR" altLang="en-U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10D4DDBC-B3C3-4135-87F1-1D18A7CC68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574" y="1675672"/>
            <a:ext cx="4477721" cy="2552231"/>
          </a:xfrm>
          <a:prstGeom prst="rect">
            <a:avLst/>
          </a:prstGeom>
        </p:spPr>
      </p:pic>
      <p:sp>
        <p:nvSpPr>
          <p:cNvPr id="41" name="직사각형 40"/>
          <p:cNvSpPr/>
          <p:nvPr/>
        </p:nvSpPr>
        <p:spPr>
          <a:xfrm>
            <a:off x="913615" y="3147814"/>
            <a:ext cx="402332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4C942C3-FEE3-4CBB-A80D-8F613A911637}"/>
              </a:ext>
            </a:extLst>
          </p:cNvPr>
          <p:cNvSpPr txBox="1"/>
          <p:nvPr/>
        </p:nvSpPr>
        <p:spPr>
          <a:xfrm>
            <a:off x="5728364" y="2712493"/>
            <a:ext cx="29480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/>
              <a:t>※ </a:t>
            </a:r>
            <a:r>
              <a:rPr lang="ko-KR" altLang="en-US" sz="1100" b="1" dirty="0"/>
              <a:t>단체교육 사이트 내</a:t>
            </a:r>
            <a:r>
              <a:rPr lang="ko-KR" altLang="en-US" sz="1100" dirty="0"/>
              <a:t>에서 회원가입 </a:t>
            </a:r>
            <a:endParaRPr lang="en-US" altLang="ko-KR" sz="1100" dirty="0"/>
          </a:p>
          <a:p>
            <a:r>
              <a:rPr lang="en-US" altLang="ko-KR" sz="1100" dirty="0"/>
              <a:t>   </a:t>
            </a:r>
            <a:r>
              <a:rPr lang="ko-KR" altLang="en-US" sz="1100" dirty="0"/>
              <a:t>진행할 경우 </a:t>
            </a:r>
            <a:r>
              <a:rPr lang="ko-KR" altLang="en-US" sz="1100" dirty="0">
                <a:solidFill>
                  <a:srgbClr val="FF0000"/>
                </a:solidFill>
              </a:rPr>
              <a:t>자동으로 대학생 회원</a:t>
            </a:r>
            <a:r>
              <a:rPr lang="ko-KR" altLang="en-US" sz="1100" dirty="0"/>
              <a:t>으로</a:t>
            </a:r>
            <a:endParaRPr lang="en-US" altLang="ko-KR" sz="1100" dirty="0"/>
          </a:p>
          <a:p>
            <a:r>
              <a:rPr lang="ko-KR" altLang="en-US" sz="1100" dirty="0"/>
              <a:t>   진행되며</a:t>
            </a:r>
            <a:r>
              <a:rPr lang="en-US" altLang="ko-KR" sz="1100" dirty="0"/>
              <a:t>, </a:t>
            </a:r>
            <a:r>
              <a:rPr lang="en-US" altLang="ko-KR" sz="1100" dirty="0">
                <a:hlinkClick r:id="rId3"/>
              </a:rPr>
              <a:t>www.ipacademy.net</a:t>
            </a:r>
            <a:r>
              <a:rPr lang="ko-KR" altLang="en-US" sz="1100" dirty="0"/>
              <a:t> 에서</a:t>
            </a:r>
            <a:endParaRPr lang="en-US" altLang="ko-KR" sz="1100" dirty="0"/>
          </a:p>
          <a:p>
            <a:r>
              <a:rPr lang="en-US" altLang="ko-KR" sz="1100" dirty="0"/>
              <a:t>  </a:t>
            </a:r>
            <a:r>
              <a:rPr lang="ko-KR" altLang="en-US" sz="1100" dirty="0"/>
              <a:t> 회원가입 시 </a:t>
            </a:r>
            <a:r>
              <a:rPr lang="ko-KR" altLang="en-US" sz="1100" dirty="0">
                <a:solidFill>
                  <a:srgbClr val="FF0000"/>
                </a:solidFill>
              </a:rPr>
              <a:t>대학생 회원가입으로 진행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61A0F2C-7DDF-4F0E-A61E-C6ECB105EE35}"/>
              </a:ext>
            </a:extLst>
          </p:cNvPr>
          <p:cNvSpPr txBox="1"/>
          <p:nvPr/>
        </p:nvSpPr>
        <p:spPr>
          <a:xfrm>
            <a:off x="627574" y="4410869"/>
            <a:ext cx="459249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/>
              <a:t>※ </a:t>
            </a:r>
            <a:r>
              <a:rPr lang="ko-KR" altLang="en-US" sz="1100" dirty="0"/>
              <a:t>기존 회원의 경우 추가 회원가입 불필요</a:t>
            </a:r>
            <a:r>
              <a:rPr lang="en-US" altLang="ko-KR" sz="1100" dirty="0">
                <a:solidFill>
                  <a:srgbClr val="FF0000"/>
                </a:solidFill>
              </a:rPr>
              <a:t> (</a:t>
            </a:r>
            <a:r>
              <a:rPr lang="ko-KR" altLang="en-US" sz="1100" dirty="0">
                <a:solidFill>
                  <a:srgbClr val="FF0000"/>
                </a:solidFill>
              </a:rPr>
              <a:t>기존 아이디 사용 가능</a:t>
            </a:r>
            <a:r>
              <a:rPr lang="en-US" altLang="ko-KR" sz="1100" dirty="0">
                <a:solidFill>
                  <a:srgbClr val="FF0000"/>
                </a:solidFill>
              </a:rPr>
              <a:t>)</a:t>
            </a:r>
            <a:endParaRPr lang="ko-KR" altLang="en-US" sz="1100" dirty="0">
              <a:solidFill>
                <a:srgbClr val="FF0000"/>
              </a:solidFill>
            </a:endParaRPr>
          </a:p>
        </p:txBody>
      </p: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7A4E3EFE-2D5A-4FE7-AD10-DBF0B3B4B91A}"/>
              </a:ext>
            </a:extLst>
          </p:cNvPr>
          <p:cNvGrpSpPr/>
          <p:nvPr/>
        </p:nvGrpSpPr>
        <p:grpSpPr>
          <a:xfrm>
            <a:off x="5997816" y="3603149"/>
            <a:ext cx="2243851" cy="1015960"/>
            <a:chOff x="5997816" y="3603149"/>
            <a:chExt cx="2243851" cy="1015960"/>
          </a:xfrm>
        </p:grpSpPr>
        <p:pic>
          <p:nvPicPr>
            <p:cNvPr id="8" name="그림 7">
              <a:extLst>
                <a:ext uri="{FF2B5EF4-FFF2-40B4-BE49-F238E27FC236}">
                  <a16:creationId xmlns:a16="http://schemas.microsoft.com/office/drawing/2014/main" id="{46269956-699D-4887-B698-95C06D3EEDC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97816" y="3603149"/>
              <a:ext cx="2243851" cy="1015960"/>
            </a:xfrm>
            <a:prstGeom prst="rect">
              <a:avLst/>
            </a:prstGeom>
            <a:ln>
              <a:solidFill>
                <a:srgbClr val="002060"/>
              </a:solidFill>
            </a:ln>
          </p:spPr>
        </p:pic>
        <p:sp>
          <p:nvSpPr>
            <p:cNvPr id="18" name="직사각형 17">
              <a:extLst>
                <a:ext uri="{FF2B5EF4-FFF2-40B4-BE49-F238E27FC236}">
                  <a16:creationId xmlns:a16="http://schemas.microsoft.com/office/drawing/2014/main" id="{7AF76AC1-D617-4B9D-B6CB-E0D40F5936E7}"/>
                </a:ext>
              </a:extLst>
            </p:cNvPr>
            <p:cNvSpPr/>
            <p:nvPr/>
          </p:nvSpPr>
          <p:spPr>
            <a:xfrm>
              <a:off x="6660232" y="4286060"/>
              <a:ext cx="432048" cy="22990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184040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translucentPowde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9" name="Freeform 6"/>
          <p:cNvSpPr>
            <a:spLocks/>
          </p:cNvSpPr>
          <p:nvPr/>
        </p:nvSpPr>
        <p:spPr bwMode="auto">
          <a:xfrm flipH="1">
            <a:off x="323528" y="941297"/>
            <a:ext cx="8496944" cy="3888432"/>
          </a:xfrm>
          <a:custGeom>
            <a:avLst/>
            <a:gdLst/>
            <a:ahLst/>
            <a:cxnLst>
              <a:cxn ang="0">
                <a:pos x="0" y="550"/>
              </a:cxn>
              <a:cxn ang="0">
                <a:pos x="0" y="550"/>
              </a:cxn>
              <a:cxn ang="0">
                <a:pos x="3191" y="550"/>
              </a:cxn>
              <a:cxn ang="0">
                <a:pos x="3191" y="0"/>
              </a:cxn>
              <a:cxn ang="0">
                <a:pos x="3191" y="0"/>
              </a:cxn>
              <a:cxn ang="0">
                <a:pos x="0" y="0"/>
              </a:cxn>
              <a:cxn ang="0">
                <a:pos x="0" y="550"/>
              </a:cxn>
            </a:cxnLst>
            <a:rect l="0" t="0" r="r" b="b"/>
            <a:pathLst>
              <a:path w="3191" h="550">
                <a:moveTo>
                  <a:pt x="0" y="550"/>
                </a:moveTo>
                <a:lnTo>
                  <a:pt x="0" y="550"/>
                </a:lnTo>
                <a:lnTo>
                  <a:pt x="3191" y="550"/>
                </a:lnTo>
                <a:lnTo>
                  <a:pt x="3191" y="0"/>
                </a:lnTo>
                <a:lnTo>
                  <a:pt x="3191" y="0"/>
                </a:lnTo>
                <a:lnTo>
                  <a:pt x="0" y="0"/>
                </a:lnTo>
                <a:lnTo>
                  <a:pt x="0" y="550"/>
                </a:lnTo>
                <a:close/>
              </a:path>
            </a:pathLst>
          </a:custGeom>
          <a:solidFill>
            <a:schemeClr val="bg1"/>
          </a:solidFill>
          <a:ln w="3175">
            <a:solidFill>
              <a:schemeClr val="tx1">
                <a:lumMod val="50000"/>
                <a:lumOff val="50000"/>
              </a:schemeClr>
            </a:solidFill>
            <a:headEnd type="oval"/>
            <a:tailEnd type="oval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altLang="ko-KR" sz="900" b="1" dirty="0"/>
          </a:p>
          <a:p>
            <a:pPr algn="ctr"/>
            <a:endParaRPr lang="en-US" altLang="ko-KR" sz="900" b="1" dirty="0"/>
          </a:p>
          <a:p>
            <a:pPr algn="ctr"/>
            <a:endParaRPr lang="en-US" altLang="ko-KR" sz="900" b="1" dirty="0"/>
          </a:p>
          <a:p>
            <a:pPr algn="ctr"/>
            <a:endParaRPr lang="en-US" altLang="ko-KR" sz="900" b="1" dirty="0">
              <a:solidFill>
                <a:srgbClr val="0B89DE"/>
              </a:solidFill>
            </a:endParaRPr>
          </a:p>
        </p:txBody>
      </p:sp>
      <p:sp>
        <p:nvSpPr>
          <p:cNvPr id="71" name="모서리가 둥근 직사각형 70"/>
          <p:cNvSpPr/>
          <p:nvPr/>
        </p:nvSpPr>
        <p:spPr>
          <a:xfrm>
            <a:off x="323528" y="195478"/>
            <a:ext cx="1499592" cy="432048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>
                <a:latin typeface="나눔바른고딕" pitchFamily="50" charset="-127"/>
                <a:ea typeface="나눔바른고딕" pitchFamily="50" charset="-127"/>
              </a:rPr>
              <a:t>1. </a:t>
            </a:r>
            <a:r>
              <a:rPr lang="ko-KR" altLang="en-US" sz="1600" dirty="0">
                <a:latin typeface="나눔바른고딕" pitchFamily="50" charset="-127"/>
                <a:ea typeface="나눔바른고딕" pitchFamily="50" charset="-127"/>
              </a:rPr>
              <a:t>회원가입</a:t>
            </a:r>
          </a:p>
        </p:txBody>
      </p:sp>
      <p:sp>
        <p:nvSpPr>
          <p:cNvPr id="72" name="모서리가 둥근 직사각형 71"/>
          <p:cNvSpPr/>
          <p:nvPr/>
        </p:nvSpPr>
        <p:spPr>
          <a:xfrm>
            <a:off x="1868840" y="195478"/>
            <a:ext cx="1624558" cy="432048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dirty="0">
                <a:latin typeface="나눔바른고딕" pitchFamily="50" charset="-127"/>
                <a:ea typeface="나눔바른고딕" pitchFamily="50" charset="-127"/>
              </a:rPr>
              <a:t>수강신청</a:t>
            </a:r>
          </a:p>
        </p:txBody>
      </p:sp>
      <p:sp>
        <p:nvSpPr>
          <p:cNvPr id="74" name="타원 73"/>
          <p:cNvSpPr/>
          <p:nvPr/>
        </p:nvSpPr>
        <p:spPr>
          <a:xfrm>
            <a:off x="1979712" y="267486"/>
            <a:ext cx="288032" cy="2880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lang="ko-KR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6" name="타원 75"/>
          <p:cNvSpPr/>
          <p:nvPr/>
        </p:nvSpPr>
        <p:spPr>
          <a:xfrm>
            <a:off x="490404" y="267486"/>
            <a:ext cx="288032" cy="2880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rgbClr val="0070C0"/>
                </a:solidFill>
              </a:rPr>
              <a:t>1</a:t>
            </a:r>
            <a:endParaRPr lang="ko-KR" altLang="en-US" dirty="0">
              <a:solidFill>
                <a:srgbClr val="0070C0"/>
              </a:solidFill>
            </a:endParaRPr>
          </a:p>
        </p:txBody>
      </p:sp>
      <p:sp>
        <p:nvSpPr>
          <p:cNvPr id="5" name="말풍선: 사각형 4">
            <a:extLst>
              <a:ext uri="{FF2B5EF4-FFF2-40B4-BE49-F238E27FC236}">
                <a16:creationId xmlns:a16="http://schemas.microsoft.com/office/drawing/2014/main" id="{010AF51B-7E2C-4150-A2CC-56F85FAE714B}"/>
              </a:ext>
            </a:extLst>
          </p:cNvPr>
          <p:cNvSpPr/>
          <p:nvPr/>
        </p:nvSpPr>
        <p:spPr>
          <a:xfrm>
            <a:off x="6228184" y="1923678"/>
            <a:ext cx="1891313" cy="536557"/>
          </a:xfrm>
          <a:prstGeom prst="wedgeRectCallout">
            <a:avLst>
              <a:gd name="adj1" fmla="val -49644"/>
              <a:gd name="adj2" fmla="val 9983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dirty="0">
                <a:solidFill>
                  <a:schemeClr val="tx1"/>
                </a:solidFill>
                <a:latin typeface="+mn-ea"/>
              </a:rPr>
              <a:t>단체인증 클릭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10D4DDBC-B3C3-4135-87F1-1D18A7CC68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658111"/>
            <a:ext cx="5112568" cy="2914084"/>
          </a:xfrm>
          <a:prstGeom prst="rect">
            <a:avLst/>
          </a:prstGeom>
        </p:spPr>
      </p:pic>
      <p:sp>
        <p:nvSpPr>
          <p:cNvPr id="41" name="직사각형 40"/>
          <p:cNvSpPr/>
          <p:nvPr/>
        </p:nvSpPr>
        <p:spPr>
          <a:xfrm>
            <a:off x="1211114" y="3363838"/>
            <a:ext cx="336550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9258DAD-7839-46D7-9BD3-F5965EB01C41}"/>
              </a:ext>
            </a:extLst>
          </p:cNvPr>
          <p:cNvSpPr txBox="1"/>
          <p:nvPr/>
        </p:nvSpPr>
        <p:spPr>
          <a:xfrm>
            <a:off x="490404" y="1139810"/>
            <a:ext cx="1441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&lt;</a:t>
            </a:r>
            <a:r>
              <a:rPr lang="ko-KR" alt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단체인증</a:t>
            </a:r>
            <a:r>
              <a:rPr lang="en-US" altLang="ko-KR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&gt;</a:t>
            </a:r>
            <a:endParaRPr lang="ko-KR" altLang="en-U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1512862-2F75-4534-9BDF-1738520E3253}"/>
              </a:ext>
            </a:extLst>
          </p:cNvPr>
          <p:cNvSpPr txBox="1"/>
          <p:nvPr/>
        </p:nvSpPr>
        <p:spPr>
          <a:xfrm>
            <a:off x="5965872" y="3186088"/>
            <a:ext cx="26385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b="1" dirty="0">
                <a:solidFill>
                  <a:srgbClr val="FF0000"/>
                </a:solidFill>
              </a:rPr>
              <a:t>※ </a:t>
            </a:r>
            <a:r>
              <a:rPr lang="ko-KR" altLang="en-US" sz="1100" b="1" dirty="0">
                <a:solidFill>
                  <a:srgbClr val="FF0000"/>
                </a:solidFill>
              </a:rPr>
              <a:t>단체인증 미진행시 교육과정이 </a:t>
            </a:r>
            <a:endParaRPr lang="en-US" altLang="ko-KR" sz="1100" b="1" dirty="0">
              <a:solidFill>
                <a:srgbClr val="FF0000"/>
              </a:solidFill>
            </a:endParaRPr>
          </a:p>
          <a:p>
            <a:r>
              <a:rPr lang="en-US" altLang="ko-KR" sz="1100" b="1" dirty="0">
                <a:solidFill>
                  <a:srgbClr val="FF0000"/>
                </a:solidFill>
              </a:rPr>
              <a:t>   </a:t>
            </a:r>
            <a:r>
              <a:rPr lang="ko-KR" altLang="en-US" sz="1100" b="1" dirty="0">
                <a:solidFill>
                  <a:srgbClr val="FF0000"/>
                </a:solidFill>
              </a:rPr>
              <a:t>보이지 않음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translucentPowde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9" name="Freeform 6"/>
          <p:cNvSpPr>
            <a:spLocks/>
          </p:cNvSpPr>
          <p:nvPr/>
        </p:nvSpPr>
        <p:spPr bwMode="auto">
          <a:xfrm flipH="1">
            <a:off x="323528" y="941297"/>
            <a:ext cx="8496944" cy="3888432"/>
          </a:xfrm>
          <a:custGeom>
            <a:avLst/>
            <a:gdLst/>
            <a:ahLst/>
            <a:cxnLst>
              <a:cxn ang="0">
                <a:pos x="0" y="550"/>
              </a:cxn>
              <a:cxn ang="0">
                <a:pos x="0" y="550"/>
              </a:cxn>
              <a:cxn ang="0">
                <a:pos x="3191" y="550"/>
              </a:cxn>
              <a:cxn ang="0">
                <a:pos x="3191" y="0"/>
              </a:cxn>
              <a:cxn ang="0">
                <a:pos x="3191" y="0"/>
              </a:cxn>
              <a:cxn ang="0">
                <a:pos x="0" y="0"/>
              </a:cxn>
              <a:cxn ang="0">
                <a:pos x="0" y="550"/>
              </a:cxn>
            </a:cxnLst>
            <a:rect l="0" t="0" r="r" b="b"/>
            <a:pathLst>
              <a:path w="3191" h="550">
                <a:moveTo>
                  <a:pt x="0" y="550"/>
                </a:moveTo>
                <a:lnTo>
                  <a:pt x="0" y="550"/>
                </a:lnTo>
                <a:lnTo>
                  <a:pt x="3191" y="550"/>
                </a:lnTo>
                <a:lnTo>
                  <a:pt x="3191" y="0"/>
                </a:lnTo>
                <a:lnTo>
                  <a:pt x="3191" y="0"/>
                </a:lnTo>
                <a:lnTo>
                  <a:pt x="0" y="0"/>
                </a:lnTo>
                <a:lnTo>
                  <a:pt x="0" y="550"/>
                </a:lnTo>
                <a:close/>
              </a:path>
            </a:pathLst>
          </a:custGeom>
          <a:solidFill>
            <a:schemeClr val="bg1"/>
          </a:solidFill>
          <a:ln w="3175">
            <a:solidFill>
              <a:schemeClr val="tx1">
                <a:lumMod val="50000"/>
                <a:lumOff val="50000"/>
              </a:schemeClr>
            </a:solidFill>
            <a:headEnd type="oval"/>
            <a:tailEnd type="oval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altLang="ko-KR" sz="900" b="1" dirty="0"/>
          </a:p>
          <a:p>
            <a:pPr algn="ctr"/>
            <a:endParaRPr lang="en-US" altLang="ko-KR" sz="900" b="1" dirty="0"/>
          </a:p>
          <a:p>
            <a:pPr algn="ctr"/>
            <a:endParaRPr lang="en-US" altLang="ko-KR" sz="900" b="1" dirty="0"/>
          </a:p>
          <a:p>
            <a:pPr algn="ctr"/>
            <a:endParaRPr lang="en-US" altLang="ko-KR" sz="900" b="1" dirty="0">
              <a:solidFill>
                <a:srgbClr val="0B89DE"/>
              </a:solidFill>
            </a:endParaRPr>
          </a:p>
        </p:txBody>
      </p:sp>
      <p:sp>
        <p:nvSpPr>
          <p:cNvPr id="71" name="모서리가 둥근 직사각형 70"/>
          <p:cNvSpPr/>
          <p:nvPr/>
        </p:nvSpPr>
        <p:spPr>
          <a:xfrm>
            <a:off x="323528" y="195478"/>
            <a:ext cx="1499592" cy="432048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>
                <a:latin typeface="나눔바른고딕" pitchFamily="50" charset="-127"/>
                <a:ea typeface="나눔바른고딕" pitchFamily="50" charset="-127"/>
              </a:rPr>
              <a:t>1. </a:t>
            </a:r>
            <a:r>
              <a:rPr lang="ko-KR" altLang="en-US" sz="1600" dirty="0">
                <a:latin typeface="나눔바른고딕" pitchFamily="50" charset="-127"/>
                <a:ea typeface="나눔바른고딕" pitchFamily="50" charset="-127"/>
              </a:rPr>
              <a:t>회원가입</a:t>
            </a:r>
          </a:p>
        </p:txBody>
      </p:sp>
      <p:sp>
        <p:nvSpPr>
          <p:cNvPr id="72" name="모서리가 둥근 직사각형 71"/>
          <p:cNvSpPr/>
          <p:nvPr/>
        </p:nvSpPr>
        <p:spPr>
          <a:xfrm>
            <a:off x="1868840" y="195478"/>
            <a:ext cx="1624558" cy="432048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dirty="0">
                <a:latin typeface="나눔바른고딕" pitchFamily="50" charset="-127"/>
                <a:ea typeface="나눔바른고딕" pitchFamily="50" charset="-127"/>
              </a:rPr>
              <a:t>수강신청</a:t>
            </a:r>
          </a:p>
        </p:txBody>
      </p:sp>
      <p:sp>
        <p:nvSpPr>
          <p:cNvPr id="74" name="타원 73"/>
          <p:cNvSpPr/>
          <p:nvPr/>
        </p:nvSpPr>
        <p:spPr>
          <a:xfrm>
            <a:off x="1979712" y="267486"/>
            <a:ext cx="288032" cy="2880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lang="ko-KR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6" name="타원 75"/>
          <p:cNvSpPr/>
          <p:nvPr/>
        </p:nvSpPr>
        <p:spPr>
          <a:xfrm>
            <a:off x="490404" y="267486"/>
            <a:ext cx="288032" cy="2880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rgbClr val="0070C0"/>
                </a:solidFill>
              </a:rPr>
              <a:t>1</a:t>
            </a:r>
            <a:endParaRPr lang="ko-KR" altLang="en-US" dirty="0">
              <a:solidFill>
                <a:srgbClr val="0070C0"/>
              </a:solidFill>
            </a:endParaRPr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A5D73D81-B641-4A96-BBBD-72D67E7AD9C8}"/>
              </a:ext>
            </a:extLst>
          </p:cNvPr>
          <p:cNvGrpSpPr/>
          <p:nvPr/>
        </p:nvGrpSpPr>
        <p:grpSpPr>
          <a:xfrm>
            <a:off x="480284" y="1802815"/>
            <a:ext cx="5961043" cy="2747866"/>
            <a:chOff x="555173" y="1696092"/>
            <a:chExt cx="6451449" cy="2819874"/>
          </a:xfrm>
        </p:grpSpPr>
        <p:pic>
          <p:nvPicPr>
            <p:cNvPr id="7" name="그림 6">
              <a:extLst>
                <a:ext uri="{FF2B5EF4-FFF2-40B4-BE49-F238E27FC236}">
                  <a16:creationId xmlns:a16="http://schemas.microsoft.com/office/drawing/2014/main" id="{4ABF00A6-A4A0-4AC9-A5B0-EE5B4C0145B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55173" y="1696092"/>
              <a:ext cx="6451449" cy="2819874"/>
            </a:xfrm>
            <a:prstGeom prst="rect">
              <a:avLst/>
            </a:prstGeom>
          </p:spPr>
        </p:pic>
        <p:sp>
          <p:nvSpPr>
            <p:cNvPr id="41" name="직사각형 40"/>
            <p:cNvSpPr/>
            <p:nvPr/>
          </p:nvSpPr>
          <p:spPr>
            <a:xfrm>
              <a:off x="3995935" y="3132308"/>
              <a:ext cx="2539385" cy="116763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</p:grpSp>
      <p:sp>
        <p:nvSpPr>
          <p:cNvPr id="5" name="말풍선: 사각형 4">
            <a:extLst>
              <a:ext uri="{FF2B5EF4-FFF2-40B4-BE49-F238E27FC236}">
                <a16:creationId xmlns:a16="http://schemas.microsoft.com/office/drawing/2014/main" id="{010AF51B-7E2C-4150-A2CC-56F85FAE714B}"/>
              </a:ext>
            </a:extLst>
          </p:cNvPr>
          <p:cNvSpPr/>
          <p:nvPr/>
        </p:nvSpPr>
        <p:spPr>
          <a:xfrm>
            <a:off x="6598082" y="1696092"/>
            <a:ext cx="2150381" cy="2099794"/>
          </a:xfrm>
          <a:prstGeom prst="wedgeRectCallout">
            <a:avLst>
              <a:gd name="adj1" fmla="val -68189"/>
              <a:gd name="adj2" fmla="val 3394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ko-KR" altLang="en-US" sz="1400" dirty="0">
                <a:solidFill>
                  <a:schemeClr val="tx1"/>
                </a:solidFill>
                <a:latin typeface="+mn-ea"/>
              </a:rPr>
              <a:t>아이디 및 비밀번호 입력</a:t>
            </a:r>
            <a:endParaRPr lang="en-US" altLang="ko-KR" sz="1400" dirty="0">
              <a:solidFill>
                <a:schemeClr val="tx1"/>
              </a:solidFill>
              <a:latin typeface="+mn-ea"/>
            </a:endParaRPr>
          </a:p>
          <a:p>
            <a:pPr marL="342900" indent="-342900">
              <a:buAutoNum type="arabicPeriod"/>
            </a:pPr>
            <a:endParaRPr lang="en-US" altLang="ko-KR" sz="1400" dirty="0">
              <a:solidFill>
                <a:schemeClr val="tx1"/>
              </a:solidFill>
              <a:latin typeface="+mn-ea"/>
            </a:endParaRPr>
          </a:p>
          <a:p>
            <a:pPr marL="342900" indent="-342900">
              <a:buAutoNum type="arabicPeriod"/>
            </a:pPr>
            <a:r>
              <a:rPr lang="ko-KR" altLang="en-US" sz="1400" dirty="0">
                <a:solidFill>
                  <a:schemeClr val="tx1"/>
                </a:solidFill>
                <a:latin typeface="+mn-ea"/>
              </a:rPr>
              <a:t>단체교육담당자에게 </a:t>
            </a:r>
            <a:r>
              <a:rPr lang="ko-KR" altLang="en-US" sz="1400" spc="-150" dirty="0">
                <a:solidFill>
                  <a:schemeClr val="tx1"/>
                </a:solidFill>
                <a:latin typeface="+mn-ea"/>
              </a:rPr>
              <a:t>안내 받은 인증키 입력</a:t>
            </a:r>
            <a:endParaRPr lang="en-US" altLang="ko-KR" sz="1400" spc="-150" dirty="0">
              <a:solidFill>
                <a:schemeClr val="tx1"/>
              </a:solidFill>
              <a:latin typeface="+mn-ea"/>
            </a:endParaRPr>
          </a:p>
          <a:p>
            <a:pPr marL="342900" indent="-342900">
              <a:buAutoNum type="arabicPeriod"/>
            </a:pPr>
            <a:endParaRPr lang="en-US" altLang="ko-KR" sz="1400" spc="-150" dirty="0">
              <a:solidFill>
                <a:schemeClr val="tx1"/>
              </a:solidFill>
              <a:latin typeface="+mn-ea"/>
            </a:endParaRPr>
          </a:p>
          <a:p>
            <a:pPr marL="342900" indent="-342900">
              <a:buAutoNum type="arabicPeriod"/>
            </a:pPr>
            <a:r>
              <a:rPr lang="ko-KR" altLang="en-US" sz="1400" dirty="0">
                <a:solidFill>
                  <a:schemeClr val="tx1"/>
                </a:solidFill>
                <a:latin typeface="+mn-ea"/>
              </a:rPr>
              <a:t>확인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9967FA2-57ED-4EAB-A51E-F5F8591DAA89}"/>
              </a:ext>
            </a:extLst>
          </p:cNvPr>
          <p:cNvSpPr txBox="1"/>
          <p:nvPr/>
        </p:nvSpPr>
        <p:spPr>
          <a:xfrm>
            <a:off x="490404" y="1139810"/>
            <a:ext cx="1441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&lt;</a:t>
            </a:r>
            <a:r>
              <a:rPr lang="ko-KR" alt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단체인증</a:t>
            </a:r>
            <a:r>
              <a:rPr lang="en-US" altLang="ko-KR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&gt;</a:t>
            </a:r>
            <a:endParaRPr lang="ko-KR" altLang="en-U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6892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translucentPowde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9" name="Freeform 6"/>
          <p:cNvSpPr>
            <a:spLocks/>
          </p:cNvSpPr>
          <p:nvPr/>
        </p:nvSpPr>
        <p:spPr bwMode="auto">
          <a:xfrm flipH="1">
            <a:off x="323528" y="915566"/>
            <a:ext cx="8496944" cy="3888432"/>
          </a:xfrm>
          <a:custGeom>
            <a:avLst/>
            <a:gdLst/>
            <a:ahLst/>
            <a:cxnLst>
              <a:cxn ang="0">
                <a:pos x="0" y="550"/>
              </a:cxn>
              <a:cxn ang="0">
                <a:pos x="0" y="550"/>
              </a:cxn>
              <a:cxn ang="0">
                <a:pos x="3191" y="550"/>
              </a:cxn>
              <a:cxn ang="0">
                <a:pos x="3191" y="0"/>
              </a:cxn>
              <a:cxn ang="0">
                <a:pos x="3191" y="0"/>
              </a:cxn>
              <a:cxn ang="0">
                <a:pos x="0" y="0"/>
              </a:cxn>
              <a:cxn ang="0">
                <a:pos x="0" y="550"/>
              </a:cxn>
            </a:cxnLst>
            <a:rect l="0" t="0" r="r" b="b"/>
            <a:pathLst>
              <a:path w="3191" h="550">
                <a:moveTo>
                  <a:pt x="0" y="550"/>
                </a:moveTo>
                <a:lnTo>
                  <a:pt x="0" y="550"/>
                </a:lnTo>
                <a:lnTo>
                  <a:pt x="3191" y="550"/>
                </a:lnTo>
                <a:lnTo>
                  <a:pt x="3191" y="0"/>
                </a:lnTo>
                <a:lnTo>
                  <a:pt x="3191" y="0"/>
                </a:lnTo>
                <a:lnTo>
                  <a:pt x="0" y="0"/>
                </a:lnTo>
                <a:lnTo>
                  <a:pt x="0" y="550"/>
                </a:lnTo>
                <a:close/>
              </a:path>
            </a:pathLst>
          </a:custGeom>
          <a:solidFill>
            <a:schemeClr val="bg1"/>
          </a:solidFill>
          <a:ln w="3175">
            <a:solidFill>
              <a:schemeClr val="tx1">
                <a:lumMod val="50000"/>
                <a:lumOff val="50000"/>
              </a:schemeClr>
            </a:solidFill>
            <a:headEnd type="oval"/>
            <a:tailEnd type="oval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altLang="ko-KR" sz="900" b="1" dirty="0"/>
          </a:p>
          <a:p>
            <a:pPr algn="ctr"/>
            <a:endParaRPr lang="en-US" altLang="ko-KR" sz="900" b="1" dirty="0"/>
          </a:p>
          <a:p>
            <a:pPr algn="ctr"/>
            <a:endParaRPr lang="en-US" altLang="ko-KR" sz="900" b="1" dirty="0"/>
          </a:p>
          <a:p>
            <a:pPr algn="ctr"/>
            <a:endParaRPr lang="en-US" altLang="ko-KR" sz="900" b="1" dirty="0">
              <a:solidFill>
                <a:srgbClr val="0B89DE"/>
              </a:solidFill>
            </a:endParaRPr>
          </a:p>
        </p:txBody>
      </p:sp>
      <p:sp>
        <p:nvSpPr>
          <p:cNvPr id="71" name="모서리가 둥근 직사각형 70"/>
          <p:cNvSpPr/>
          <p:nvPr/>
        </p:nvSpPr>
        <p:spPr>
          <a:xfrm>
            <a:off x="323528" y="195478"/>
            <a:ext cx="1499592" cy="432048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>
                <a:latin typeface="나눔바른고딕" pitchFamily="50" charset="-127"/>
                <a:ea typeface="나눔바른고딕" pitchFamily="50" charset="-127"/>
              </a:rPr>
              <a:t>1. </a:t>
            </a:r>
            <a:r>
              <a:rPr lang="ko-KR" altLang="en-US" sz="1600" dirty="0">
                <a:latin typeface="나눔바른고딕" pitchFamily="50" charset="-127"/>
                <a:ea typeface="나눔바른고딕" pitchFamily="50" charset="-127"/>
              </a:rPr>
              <a:t>회원가입</a:t>
            </a:r>
          </a:p>
        </p:txBody>
      </p:sp>
      <p:sp>
        <p:nvSpPr>
          <p:cNvPr id="72" name="모서리가 둥근 직사각형 71"/>
          <p:cNvSpPr/>
          <p:nvPr/>
        </p:nvSpPr>
        <p:spPr>
          <a:xfrm>
            <a:off x="1868840" y="195478"/>
            <a:ext cx="1624558" cy="432048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dirty="0">
                <a:latin typeface="나눔바른고딕" pitchFamily="50" charset="-127"/>
                <a:ea typeface="나눔바른고딕" pitchFamily="50" charset="-127"/>
              </a:rPr>
              <a:t>수강신청</a:t>
            </a:r>
          </a:p>
        </p:txBody>
      </p:sp>
      <p:sp>
        <p:nvSpPr>
          <p:cNvPr id="74" name="타원 73"/>
          <p:cNvSpPr/>
          <p:nvPr/>
        </p:nvSpPr>
        <p:spPr>
          <a:xfrm>
            <a:off x="1979712" y="267486"/>
            <a:ext cx="288032" cy="2880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lang="ko-KR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6" name="타원 75"/>
          <p:cNvSpPr/>
          <p:nvPr/>
        </p:nvSpPr>
        <p:spPr>
          <a:xfrm>
            <a:off x="490404" y="267486"/>
            <a:ext cx="288032" cy="2880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rgbClr val="0070C0"/>
                </a:solidFill>
              </a:rPr>
              <a:t>1</a:t>
            </a:r>
            <a:endParaRPr lang="ko-KR" altLang="en-US" dirty="0">
              <a:solidFill>
                <a:srgbClr val="0070C0"/>
              </a:solidFill>
            </a:endParaRPr>
          </a:p>
        </p:txBody>
      </p:sp>
      <p:sp>
        <p:nvSpPr>
          <p:cNvPr id="5" name="말풍선: 사각형 4">
            <a:extLst>
              <a:ext uri="{FF2B5EF4-FFF2-40B4-BE49-F238E27FC236}">
                <a16:creationId xmlns:a16="http://schemas.microsoft.com/office/drawing/2014/main" id="{010AF51B-7E2C-4150-A2CC-56F85FAE714B}"/>
              </a:ext>
            </a:extLst>
          </p:cNvPr>
          <p:cNvSpPr/>
          <p:nvPr/>
        </p:nvSpPr>
        <p:spPr>
          <a:xfrm>
            <a:off x="6655338" y="1635646"/>
            <a:ext cx="1872208" cy="1328645"/>
          </a:xfrm>
          <a:prstGeom prst="wedgeRectCallout">
            <a:avLst>
              <a:gd name="adj1" fmla="val -49740"/>
              <a:gd name="adj2" fmla="val 7427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  <a:latin typeface="+mn-ea"/>
              </a:rPr>
              <a:t>단체인증 완료한</a:t>
            </a:r>
            <a:endParaRPr lang="en-US" altLang="ko-KR" dirty="0">
              <a:solidFill>
                <a:schemeClr val="tx1"/>
              </a:solidFill>
              <a:latin typeface="+mn-ea"/>
            </a:endParaRPr>
          </a:p>
          <a:p>
            <a:pPr algn="ctr"/>
            <a:r>
              <a:rPr lang="ko-KR" altLang="en-US" dirty="0">
                <a:solidFill>
                  <a:schemeClr val="tx1"/>
                </a:solidFill>
                <a:latin typeface="+mn-ea"/>
              </a:rPr>
              <a:t>아이디로</a:t>
            </a:r>
            <a:endParaRPr lang="en-US" altLang="ko-KR" dirty="0">
              <a:solidFill>
                <a:schemeClr val="tx1"/>
              </a:solidFill>
              <a:latin typeface="+mn-ea"/>
            </a:endParaRPr>
          </a:p>
          <a:p>
            <a:pPr algn="ctr"/>
            <a:r>
              <a:rPr lang="ko-KR" altLang="en-US" dirty="0">
                <a:solidFill>
                  <a:schemeClr val="tx1"/>
                </a:solidFill>
                <a:latin typeface="+mn-ea"/>
              </a:rPr>
              <a:t>로그인</a:t>
            </a:r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E0DA2AF5-A46C-4D0F-AE02-5C2F7F85E046}"/>
              </a:ext>
            </a:extLst>
          </p:cNvPr>
          <p:cNvGrpSpPr/>
          <p:nvPr/>
        </p:nvGrpSpPr>
        <p:grpSpPr>
          <a:xfrm>
            <a:off x="575219" y="1635778"/>
            <a:ext cx="5756591" cy="3002679"/>
            <a:chOff x="2663280" y="1463270"/>
            <a:chExt cx="5875497" cy="3239250"/>
          </a:xfrm>
        </p:grpSpPr>
        <p:grpSp>
          <p:nvGrpSpPr>
            <p:cNvPr id="7" name="그룹 6">
              <a:extLst>
                <a:ext uri="{FF2B5EF4-FFF2-40B4-BE49-F238E27FC236}">
                  <a16:creationId xmlns:a16="http://schemas.microsoft.com/office/drawing/2014/main" id="{B787A7FE-8A4C-4A60-A5DB-72CEA4D03BC5}"/>
                </a:ext>
              </a:extLst>
            </p:cNvPr>
            <p:cNvGrpSpPr/>
            <p:nvPr/>
          </p:nvGrpSpPr>
          <p:grpSpPr>
            <a:xfrm>
              <a:off x="2663280" y="1463270"/>
              <a:ext cx="5875497" cy="3239250"/>
              <a:chOff x="2411760" y="1429436"/>
              <a:chExt cx="6127018" cy="3273084"/>
            </a:xfrm>
          </p:grpSpPr>
          <p:pic>
            <p:nvPicPr>
              <p:cNvPr id="9" name="그림 8">
                <a:extLst>
                  <a:ext uri="{FF2B5EF4-FFF2-40B4-BE49-F238E27FC236}">
                    <a16:creationId xmlns:a16="http://schemas.microsoft.com/office/drawing/2014/main" id="{77D54FB0-B42A-4793-9D23-89C0D94F7A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411760" y="1429436"/>
                <a:ext cx="6127018" cy="3273084"/>
              </a:xfrm>
              <a:prstGeom prst="rect">
                <a:avLst/>
              </a:prstGeom>
            </p:spPr>
          </p:pic>
          <p:sp>
            <p:nvSpPr>
              <p:cNvPr id="41" name="직사각형 40"/>
              <p:cNvSpPr/>
              <p:nvPr/>
            </p:nvSpPr>
            <p:spPr>
              <a:xfrm>
                <a:off x="2532938" y="3148116"/>
                <a:ext cx="1174965" cy="1295841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/>
              </a:p>
            </p:txBody>
          </p:sp>
          <p:sp>
            <p:nvSpPr>
              <p:cNvPr id="42" name="TextBox 39"/>
              <p:cNvSpPr txBox="1"/>
              <p:nvPr/>
            </p:nvSpPr>
            <p:spPr>
              <a:xfrm rot="20750577">
                <a:off x="3192655" y="3898951"/>
                <a:ext cx="610540" cy="2874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ko-KR" sz="1200" b="1" dirty="0">
                    <a:solidFill>
                      <a:srgbClr val="FF0000"/>
                    </a:solidFill>
                  </a:rPr>
                  <a:t>Click</a:t>
                </a:r>
                <a:endParaRPr lang="ko-KR" altLang="en-US" sz="1200" b="1" dirty="0">
                  <a:solidFill>
                    <a:srgbClr val="FF0000"/>
                  </a:solidFill>
                </a:endParaRPr>
              </a:p>
            </p:txBody>
          </p:sp>
        </p:grpSp>
        <p:pic>
          <p:nvPicPr>
            <p:cNvPr id="6" name="그림 5">
              <a:extLst>
                <a:ext uri="{FF2B5EF4-FFF2-40B4-BE49-F238E27FC236}">
                  <a16:creationId xmlns:a16="http://schemas.microsoft.com/office/drawing/2014/main" id="{676EC3EA-7A77-4B7B-ACFF-D7C7CEB53B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66981" y="3383628"/>
              <a:ext cx="324899" cy="124226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8F37CAF1-AF3C-484B-8129-DF61D40F7054}"/>
              </a:ext>
            </a:extLst>
          </p:cNvPr>
          <p:cNvSpPr txBox="1"/>
          <p:nvPr/>
        </p:nvSpPr>
        <p:spPr>
          <a:xfrm>
            <a:off x="490404" y="1139810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&lt;</a:t>
            </a:r>
            <a:r>
              <a:rPr lang="ko-KR" alt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로그인</a:t>
            </a:r>
            <a:r>
              <a:rPr lang="en-US" altLang="ko-KR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&gt;</a:t>
            </a:r>
            <a:endParaRPr lang="ko-KR" altLang="en-U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5837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translucentPowde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Freeform 6"/>
          <p:cNvSpPr>
            <a:spLocks/>
          </p:cNvSpPr>
          <p:nvPr/>
        </p:nvSpPr>
        <p:spPr bwMode="auto">
          <a:xfrm flipH="1">
            <a:off x="307699" y="941297"/>
            <a:ext cx="8496944" cy="3888432"/>
          </a:xfrm>
          <a:custGeom>
            <a:avLst/>
            <a:gdLst/>
            <a:ahLst/>
            <a:cxnLst>
              <a:cxn ang="0">
                <a:pos x="0" y="550"/>
              </a:cxn>
              <a:cxn ang="0">
                <a:pos x="0" y="550"/>
              </a:cxn>
              <a:cxn ang="0">
                <a:pos x="3191" y="550"/>
              </a:cxn>
              <a:cxn ang="0">
                <a:pos x="3191" y="0"/>
              </a:cxn>
              <a:cxn ang="0">
                <a:pos x="3191" y="0"/>
              </a:cxn>
              <a:cxn ang="0">
                <a:pos x="0" y="0"/>
              </a:cxn>
              <a:cxn ang="0">
                <a:pos x="0" y="550"/>
              </a:cxn>
            </a:cxnLst>
            <a:rect l="0" t="0" r="r" b="b"/>
            <a:pathLst>
              <a:path w="3191" h="550">
                <a:moveTo>
                  <a:pt x="0" y="550"/>
                </a:moveTo>
                <a:lnTo>
                  <a:pt x="0" y="550"/>
                </a:lnTo>
                <a:lnTo>
                  <a:pt x="3191" y="550"/>
                </a:lnTo>
                <a:lnTo>
                  <a:pt x="3191" y="0"/>
                </a:lnTo>
                <a:lnTo>
                  <a:pt x="3191" y="0"/>
                </a:lnTo>
                <a:lnTo>
                  <a:pt x="0" y="0"/>
                </a:lnTo>
                <a:lnTo>
                  <a:pt x="0" y="550"/>
                </a:lnTo>
                <a:close/>
              </a:path>
            </a:pathLst>
          </a:custGeom>
          <a:solidFill>
            <a:schemeClr val="bg1"/>
          </a:solidFill>
          <a:ln w="3175">
            <a:solidFill>
              <a:schemeClr val="tx1">
                <a:lumMod val="50000"/>
                <a:lumOff val="50000"/>
              </a:schemeClr>
            </a:solidFill>
            <a:headEnd type="oval"/>
            <a:tailEnd type="oval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altLang="ko-KR" sz="900" b="1" dirty="0"/>
          </a:p>
          <a:p>
            <a:pPr algn="ctr"/>
            <a:endParaRPr lang="en-US" altLang="ko-KR" sz="900" b="1" dirty="0"/>
          </a:p>
          <a:p>
            <a:pPr algn="ctr"/>
            <a:endParaRPr lang="en-US" altLang="ko-KR" sz="900" b="1" dirty="0"/>
          </a:p>
          <a:p>
            <a:pPr algn="ctr"/>
            <a:endParaRPr lang="en-US" altLang="ko-KR" sz="900" b="1" dirty="0">
              <a:solidFill>
                <a:srgbClr val="0B89DE"/>
              </a:solidFill>
            </a:endParaRPr>
          </a:p>
        </p:txBody>
      </p:sp>
      <p:sp>
        <p:nvSpPr>
          <p:cNvPr id="34" name="타원 33"/>
          <p:cNvSpPr/>
          <p:nvPr/>
        </p:nvSpPr>
        <p:spPr>
          <a:xfrm>
            <a:off x="2084492" y="195486"/>
            <a:ext cx="288032" cy="2880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lang="ko-KR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2" name="타원 31"/>
          <p:cNvSpPr/>
          <p:nvPr/>
        </p:nvSpPr>
        <p:spPr>
          <a:xfrm>
            <a:off x="490404" y="195486"/>
            <a:ext cx="288032" cy="2880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rgbClr val="0070C0"/>
                </a:solidFill>
              </a:rPr>
              <a:t>1</a:t>
            </a:r>
            <a:endParaRPr lang="ko-KR" altLang="en-US" dirty="0">
              <a:solidFill>
                <a:srgbClr val="0070C0"/>
              </a:solidFill>
            </a:endParaRPr>
          </a:p>
        </p:txBody>
      </p:sp>
      <p:sp>
        <p:nvSpPr>
          <p:cNvPr id="44" name="모서리가 둥근 직사각형 43"/>
          <p:cNvSpPr/>
          <p:nvPr/>
        </p:nvSpPr>
        <p:spPr>
          <a:xfrm>
            <a:off x="323528" y="195478"/>
            <a:ext cx="1499592" cy="432048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>
                <a:latin typeface="나눔바른고딕" pitchFamily="50" charset="-127"/>
                <a:ea typeface="나눔바른고딕" pitchFamily="50" charset="-127"/>
              </a:rPr>
              <a:t>1. </a:t>
            </a:r>
            <a:r>
              <a:rPr lang="ko-KR" altLang="en-US" sz="1600" dirty="0">
                <a:latin typeface="나눔바른고딕" pitchFamily="50" charset="-127"/>
                <a:ea typeface="나눔바른고딕" pitchFamily="50" charset="-127"/>
              </a:rPr>
              <a:t>회원가입</a:t>
            </a:r>
          </a:p>
        </p:txBody>
      </p:sp>
      <p:sp>
        <p:nvSpPr>
          <p:cNvPr id="49" name="모서리가 둥근 직사각형 48"/>
          <p:cNvSpPr/>
          <p:nvPr/>
        </p:nvSpPr>
        <p:spPr>
          <a:xfrm>
            <a:off x="1920280" y="195478"/>
            <a:ext cx="1499592" cy="432048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>
                <a:latin typeface="나눔바른고딕" pitchFamily="50" charset="-127"/>
                <a:ea typeface="나눔바른고딕" pitchFamily="50" charset="-127"/>
              </a:rPr>
              <a:t>3. </a:t>
            </a:r>
            <a:r>
              <a:rPr lang="ko-KR" altLang="en-US" sz="1600" dirty="0">
                <a:latin typeface="나눔바른고딕" pitchFamily="50" charset="-127"/>
                <a:ea typeface="나눔바른고딕" pitchFamily="50" charset="-127"/>
              </a:rPr>
              <a:t>수강신청</a:t>
            </a:r>
          </a:p>
        </p:txBody>
      </p:sp>
      <p:sp>
        <p:nvSpPr>
          <p:cNvPr id="51" name="타원 50"/>
          <p:cNvSpPr/>
          <p:nvPr/>
        </p:nvSpPr>
        <p:spPr>
          <a:xfrm>
            <a:off x="2084492" y="267486"/>
            <a:ext cx="288032" cy="2880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rgbClr val="0070C0"/>
                </a:solidFill>
              </a:rPr>
              <a:t>2</a:t>
            </a:r>
            <a:endParaRPr lang="ko-KR" altLang="en-US" dirty="0">
              <a:solidFill>
                <a:srgbClr val="0070C0"/>
              </a:solidFill>
            </a:endParaRPr>
          </a:p>
        </p:txBody>
      </p:sp>
      <p:sp>
        <p:nvSpPr>
          <p:cNvPr id="52" name="타원 51"/>
          <p:cNvSpPr/>
          <p:nvPr/>
        </p:nvSpPr>
        <p:spPr>
          <a:xfrm>
            <a:off x="490404" y="267486"/>
            <a:ext cx="288032" cy="2880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bg1">
                    <a:lumMod val="65000"/>
                  </a:schemeClr>
                </a:solidFill>
              </a:rPr>
              <a:t>1</a:t>
            </a:r>
            <a:endParaRPr lang="ko-KR" alt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7" name="그룹 6">
            <a:extLst>
              <a:ext uri="{FF2B5EF4-FFF2-40B4-BE49-F238E27FC236}">
                <a16:creationId xmlns:a16="http://schemas.microsoft.com/office/drawing/2014/main" id="{2BC7A15F-8CE2-425B-85E1-3251F818D73B}"/>
              </a:ext>
            </a:extLst>
          </p:cNvPr>
          <p:cNvGrpSpPr/>
          <p:nvPr/>
        </p:nvGrpSpPr>
        <p:grpSpPr>
          <a:xfrm>
            <a:off x="1720746" y="1006947"/>
            <a:ext cx="5702508" cy="3014292"/>
            <a:chOff x="1720746" y="1006947"/>
            <a:chExt cx="5702508" cy="3014292"/>
          </a:xfrm>
        </p:grpSpPr>
        <p:grpSp>
          <p:nvGrpSpPr>
            <p:cNvPr id="6" name="그룹 5">
              <a:extLst>
                <a:ext uri="{FF2B5EF4-FFF2-40B4-BE49-F238E27FC236}">
                  <a16:creationId xmlns:a16="http://schemas.microsoft.com/office/drawing/2014/main" id="{7D6442D9-F2ED-4C3C-91D8-4A8F43A103FE}"/>
                </a:ext>
              </a:extLst>
            </p:cNvPr>
            <p:cNvGrpSpPr/>
            <p:nvPr/>
          </p:nvGrpSpPr>
          <p:grpSpPr>
            <a:xfrm>
              <a:off x="1720746" y="1006947"/>
              <a:ext cx="5702508" cy="3012473"/>
              <a:chOff x="1720746" y="1006947"/>
              <a:chExt cx="5702508" cy="3012473"/>
            </a:xfrm>
          </p:grpSpPr>
          <p:pic>
            <p:nvPicPr>
              <p:cNvPr id="21" name="Picture 2">
                <a:extLst>
                  <a:ext uri="{FF2B5EF4-FFF2-40B4-BE49-F238E27FC236}">
                    <a16:creationId xmlns:a16="http://schemas.microsoft.com/office/drawing/2014/main" id="{E7BB45B8-8992-489A-A486-60FC9A386F1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/>
              <a:srcRect b="24977"/>
              <a:stretch/>
            </p:blipFill>
            <p:spPr bwMode="auto">
              <a:xfrm>
                <a:off x="1720746" y="1006947"/>
                <a:ext cx="5702508" cy="22128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20" name="직사각형 19"/>
              <p:cNvSpPr/>
              <p:nvPr/>
            </p:nvSpPr>
            <p:spPr>
              <a:xfrm>
                <a:off x="4113468" y="1049878"/>
                <a:ext cx="746564" cy="216024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4" name="직사각형 23"/>
              <p:cNvSpPr/>
              <p:nvPr/>
            </p:nvSpPr>
            <p:spPr>
              <a:xfrm>
                <a:off x="1868840" y="2481732"/>
                <a:ext cx="758944" cy="234034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pic>
            <p:nvPicPr>
              <p:cNvPr id="4" name="그림 3">
                <a:extLst>
                  <a:ext uri="{FF2B5EF4-FFF2-40B4-BE49-F238E27FC236}">
                    <a16:creationId xmlns:a16="http://schemas.microsoft.com/office/drawing/2014/main" id="{BE55F139-69CA-465F-97ED-0742EF227D3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33348" y="3197417"/>
                <a:ext cx="2160240" cy="822003"/>
              </a:xfrm>
              <a:prstGeom prst="rect">
                <a:avLst/>
              </a:prstGeom>
            </p:spPr>
          </p:pic>
        </p:grpSp>
        <p:sp>
          <p:nvSpPr>
            <p:cNvPr id="18" name="직사각형 17"/>
            <p:cNvSpPr/>
            <p:nvPr/>
          </p:nvSpPr>
          <p:spPr>
            <a:xfrm>
              <a:off x="3995936" y="3795886"/>
              <a:ext cx="628578" cy="225353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2" name="말풍선: 사각형 21">
            <a:extLst>
              <a:ext uri="{FF2B5EF4-FFF2-40B4-BE49-F238E27FC236}">
                <a16:creationId xmlns:a16="http://schemas.microsoft.com/office/drawing/2014/main" id="{E490A266-F617-4766-8984-F2F35A6C6223}"/>
              </a:ext>
            </a:extLst>
          </p:cNvPr>
          <p:cNvSpPr/>
          <p:nvPr/>
        </p:nvSpPr>
        <p:spPr>
          <a:xfrm>
            <a:off x="1419662" y="4211797"/>
            <a:ext cx="6108145" cy="458679"/>
          </a:xfrm>
          <a:prstGeom prst="wedgeRectCallout">
            <a:avLst>
              <a:gd name="adj1" fmla="val 7876"/>
              <a:gd name="adj2" fmla="val -10943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indent="-228600" algn="ctr"/>
            <a:r>
              <a:rPr lang="ko-KR" altLang="en-US" sz="1800" dirty="0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>수강신청 원하는 </a:t>
            </a:r>
            <a:r>
              <a:rPr lang="ko-KR" altLang="en-US" sz="1800" dirty="0" err="1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>강의명</a:t>
            </a:r>
            <a:r>
              <a:rPr lang="ko-KR" altLang="en-US" sz="1800" dirty="0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en-US" altLang="ko-KR" sz="1800" dirty="0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>[</a:t>
            </a:r>
            <a:r>
              <a:rPr lang="ko-KR" altLang="en-US" sz="1800" dirty="0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>수강신청</a:t>
            </a:r>
            <a:r>
              <a:rPr lang="en-US" altLang="ko-KR" sz="1800" dirty="0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>] </a:t>
            </a:r>
            <a:r>
              <a:rPr lang="ko-KR" altLang="en-US" sz="1800" dirty="0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>클릭 </a:t>
            </a:r>
            <a:endParaRPr lang="en-US" altLang="ko-KR" sz="1800" dirty="0">
              <a:solidFill>
                <a:schemeClr val="tx1"/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7148</TotalTime>
  <Words>433</Words>
  <Application>Microsoft Office PowerPoint</Application>
  <PresentationFormat>화면 슬라이드 쇼(16:9)</PresentationFormat>
  <Paragraphs>153</Paragraphs>
  <Slides>16</Slides>
  <Notes>2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16</vt:i4>
      </vt:variant>
    </vt:vector>
  </HeadingPairs>
  <TitlesOfParts>
    <vt:vector size="20" baseType="lpstr">
      <vt:lpstr>나눔바른고딕</vt:lpstr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강하늘</dc:creator>
  <cp:lastModifiedBy>서울시립대산학협력단</cp:lastModifiedBy>
  <cp:revision>312</cp:revision>
  <dcterms:created xsi:type="dcterms:W3CDTF">2019-02-14T01:29:26Z</dcterms:created>
  <dcterms:modified xsi:type="dcterms:W3CDTF">2024-06-05T06:57:48Z</dcterms:modified>
</cp:coreProperties>
</file>