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28434D-DAF6-47F6-830B-BB89F16C80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229F929-9BCB-473B-819D-F6C6D09E7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14726A1-897D-4154-8E39-199C1FEAC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2C9B13-51C8-4D2F-8212-F1A507B39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38DD0C-CE31-4FD4-9BDD-E8ED8B9A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352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D9913E-EA77-4339-B7BC-CFE437CFB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4B4888F-28FA-436D-9CF0-9BAD398EB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4A4B97-15E7-4372-8F7B-0201BF6E7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60B60CD-FFCE-4700-A5EE-925C0ED3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3AE463-364C-40C3-89D8-EE77A6B32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8891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3C9F182-82BC-4197-B990-FAE3CA6881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A9092C-88CC-4B72-BD5F-796003845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30B3DD3-331F-4250-8238-0D95CA2CE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91045D-7D2C-46C4-AA17-EC7EB0342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F6CABEB-8A64-4CF0-BDF5-16047429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6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96680F-A773-4910-B495-341F6E72D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ABF32C-C2C6-429B-9FC7-70FB89C29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091203-03FE-46D1-B971-6867740BD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C7FFFC-E272-4C31-8F98-D3B01F06A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09F05A6-DB11-4F07-B97F-1D273BCF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826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AD2498-D22A-43EE-9B9F-581CC945F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CA23EAF-931D-49E6-BAE7-09AD56986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5C6B74C-A005-4898-8DD4-29EFC2EE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E3C51A-E9BB-4886-9248-DF855E4AB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8C9DC8-2CBD-4761-9CA5-218EDA15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207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392F63-31ED-4EFC-A68B-2FA529B6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FC1DA24-E062-49BF-BE55-75C4DB70BC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490D991-9E26-456C-BE85-2304E2026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A34D688-AF8B-4C24-AF11-8944073FD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8B06A6E-B2A8-4DAE-A595-77830DA71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6085E59-C2AC-4347-84E3-6FC03B4CC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4368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01AD0E-C7C1-40A6-925A-C53A02207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587C5E6-8E98-4E29-850E-B1BA405C2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76C6122-2EA3-46D9-9816-0B8DFF06A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0351119-16A3-4A51-89EB-03E67FACAF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EC3E45E-0B62-4D6C-A70E-C91028BA04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8171ED8-2E9B-434B-B7DE-F48CB1FD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0BF897E-5F97-4E80-91E7-BC8E0FDC8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F44AE28-1266-44A4-82AF-B7F471FC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7754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6515DD-32AC-47EE-8896-E641B6C6A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CA32844-BE74-48D0-88FA-C8C182FC6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9C71F50-7E41-42A4-BC6B-36470696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EF189B8-9E2C-4458-9A28-FD585BFD3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562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F7DDD2A-1E14-4202-AC77-995B66E0B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846F2C8-5F95-465E-A659-CA0E9E414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D314088-2BBF-439B-A234-F9F97868D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964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7429E6-7CD2-4CE8-85ED-B91C5758D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2E0D16-3760-486E-8113-6B7AA783D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93E506F-E328-48D1-B8D7-F91CD841B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02EDCD6-74B4-4935-A75F-4776B78E7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6688025-89C2-4C17-8B0C-1DB2CAA3E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9CF2E3F-FBA4-407A-A538-E7FA2E125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895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0A2B87-D4A8-4E4D-AF76-1D25E21D0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E185248-13EF-422A-8F9F-D05312CCB8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20FF36B-A502-4B58-A2E8-050DC1134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8263B4-1D19-4D0A-ACE8-82EBE46DE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EA16C4B-8D13-4959-B78F-B3487FB6E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4F6D66E-88A8-40D4-BD92-E1CCAD615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487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6570FCC-315B-4EB6-8E97-2149723D0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E96586-B06D-4934-8AA9-69D338679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CBB0EF-87FE-4A7E-BAF9-33C1591E5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41563-5C89-449A-BD55-6158BC73BBBC}" type="datetimeFigureOut">
              <a:rPr lang="ko-KR" altLang="en-US" smtClean="0"/>
              <a:t>2020-03-23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42377D-E079-4401-B9BB-1B16AA421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BFD913-2BAA-44A1-8FC3-9EAF26B28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C9FF-E514-42BD-BCC2-A7670719D8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2058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793C695-2B6F-417F-875A-5D5EAEB59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8086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[</a:t>
            </a:r>
            <a:r>
              <a:rPr lang="ko-KR" altLang="en-US" sz="2000" dirty="0"/>
              <a:t>통합</a:t>
            </a:r>
            <a:r>
              <a:rPr lang="en-US" altLang="ko-KR" sz="2000" dirty="0"/>
              <a:t>Ezbaro</a:t>
            </a:r>
            <a:r>
              <a:rPr lang="ko-KR" altLang="en-US" sz="2000" dirty="0"/>
              <a:t>과제</a:t>
            </a:r>
            <a:r>
              <a:rPr lang="en-US" altLang="ko-KR" sz="2000" dirty="0"/>
              <a:t>]</a:t>
            </a:r>
            <a:r>
              <a:rPr lang="ko-KR" altLang="en-US" sz="2000" dirty="0"/>
              <a:t> 검수일자</a:t>
            </a:r>
            <a:r>
              <a:rPr lang="en-US" altLang="ko-KR" sz="2000" dirty="0"/>
              <a:t>, </a:t>
            </a:r>
            <a:r>
              <a:rPr lang="ko-KR" altLang="en-US" sz="2000" dirty="0"/>
              <a:t>검수자 필수 입력 변경사항 안내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4ACB3EAE-FF54-4799-B310-34F5A68C9C1E}"/>
              </a:ext>
            </a:extLst>
          </p:cNvPr>
          <p:cNvGrpSpPr/>
          <p:nvPr/>
        </p:nvGrpSpPr>
        <p:grpSpPr>
          <a:xfrm>
            <a:off x="757106" y="2751589"/>
            <a:ext cx="6029588" cy="3443679"/>
            <a:chOff x="989901" y="1870744"/>
            <a:chExt cx="5889071" cy="4215468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7262A1FF-2AF4-490C-A9C9-548885AD0A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890" t="14120" r="18375" b="12416"/>
            <a:stretch/>
          </p:blipFill>
          <p:spPr>
            <a:xfrm>
              <a:off x="989901" y="1870744"/>
              <a:ext cx="5889071" cy="4215468"/>
            </a:xfrm>
            <a:prstGeom prst="rect">
              <a:avLst/>
            </a:prstGeom>
          </p:spPr>
        </p:pic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9D021F66-D665-4AC3-BE0F-58992ABAE50A}"/>
                </a:ext>
              </a:extLst>
            </p:cNvPr>
            <p:cNvSpPr/>
            <p:nvPr/>
          </p:nvSpPr>
          <p:spPr>
            <a:xfrm>
              <a:off x="3154261" y="2097247"/>
              <a:ext cx="360726" cy="1258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91133D6B-3942-45E8-BEB3-638AB848842A}"/>
                </a:ext>
              </a:extLst>
            </p:cNvPr>
            <p:cNvSpPr/>
            <p:nvPr/>
          </p:nvSpPr>
          <p:spPr>
            <a:xfrm>
              <a:off x="3934435" y="2097247"/>
              <a:ext cx="528507" cy="1258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3A1D0E6C-D71A-40A5-8E55-B80BC4A73643}"/>
                </a:ext>
              </a:extLst>
            </p:cNvPr>
            <p:cNvSpPr/>
            <p:nvPr/>
          </p:nvSpPr>
          <p:spPr>
            <a:xfrm>
              <a:off x="5301842" y="2097247"/>
              <a:ext cx="1426129" cy="1258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1FAA7B51-2772-4C2D-8D6D-9EC0728FED69}"/>
                </a:ext>
              </a:extLst>
            </p:cNvPr>
            <p:cNvSpPr/>
            <p:nvPr/>
          </p:nvSpPr>
          <p:spPr>
            <a:xfrm>
              <a:off x="3334624" y="5261295"/>
              <a:ext cx="528507" cy="1258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E5212238-EB89-4DF9-9EBB-43EA43720C6B}"/>
                </a:ext>
              </a:extLst>
            </p:cNvPr>
            <p:cNvSpPr/>
            <p:nvPr/>
          </p:nvSpPr>
          <p:spPr>
            <a:xfrm>
              <a:off x="1249960" y="5176008"/>
              <a:ext cx="3322040" cy="269846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6339A13A-C409-4BE5-9919-3DAC0A40406E}"/>
              </a:ext>
            </a:extLst>
          </p:cNvPr>
          <p:cNvSpPr/>
          <p:nvPr/>
        </p:nvSpPr>
        <p:spPr>
          <a:xfrm>
            <a:off x="7052957" y="2751589"/>
            <a:ext cx="4381937" cy="3443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C9CE17-0706-4BD5-93B3-F7DEC1A90B18}"/>
              </a:ext>
            </a:extLst>
          </p:cNvPr>
          <p:cNvSpPr txBox="1"/>
          <p:nvPr/>
        </p:nvSpPr>
        <p:spPr>
          <a:xfrm>
            <a:off x="7189365" y="5776235"/>
            <a:ext cx="41364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>
                <a:solidFill>
                  <a:srgbClr val="FF0000"/>
                </a:solidFill>
              </a:rPr>
              <a:t>중앙 검수 대상이 아닌 경우  거래명세서 상 인수자 서명 필수</a:t>
            </a:r>
          </a:p>
        </p:txBody>
      </p:sp>
      <p:graphicFrame>
        <p:nvGraphicFramePr>
          <p:cNvPr id="14" name="표 14">
            <a:extLst>
              <a:ext uri="{FF2B5EF4-FFF2-40B4-BE49-F238E27FC236}">
                <a16:creationId xmlns:a16="http://schemas.microsoft.com/office/drawing/2014/main" id="{ECBF5E7D-6272-4C8C-8FEF-CA56EF9FDB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256072"/>
              </p:ext>
            </p:extLst>
          </p:nvPr>
        </p:nvGraphicFramePr>
        <p:xfrm>
          <a:off x="757106" y="973822"/>
          <a:ext cx="10660310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812">
                  <a:extLst>
                    <a:ext uri="{9D8B030D-6E8A-4147-A177-3AD203B41FA5}">
                      <a16:colId xmlns:a16="http://schemas.microsoft.com/office/drawing/2014/main" val="3151313338"/>
                    </a:ext>
                  </a:extLst>
                </a:gridCol>
                <a:gridCol w="6614076">
                  <a:extLst>
                    <a:ext uri="{9D8B030D-6E8A-4147-A177-3AD203B41FA5}">
                      <a16:colId xmlns:a16="http://schemas.microsoft.com/office/drawing/2014/main" val="1610197448"/>
                    </a:ext>
                  </a:extLst>
                </a:gridCol>
                <a:gridCol w="2712422">
                  <a:extLst>
                    <a:ext uri="{9D8B030D-6E8A-4147-A177-3AD203B41FA5}">
                      <a16:colId xmlns:a16="http://schemas.microsoft.com/office/drawing/2014/main" val="20815851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비목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사용용도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필수 입력항목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89313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연구시설</a:t>
                      </a:r>
                      <a:r>
                        <a:rPr lang="ko-KR" altLang="en-US" sz="1000" dirty="0">
                          <a:latin typeface="굴림" panose="020B0600000101010101" pitchFamily="50" charset="-127"/>
                          <a:ea typeface="굴림" panose="020B0600000101010101" pitchFamily="50" charset="-127"/>
                        </a:rPr>
                        <a:t>ㆍ</a:t>
                      </a:r>
                      <a:r>
                        <a:rPr lang="ko-KR" altLang="en-US" sz="1000" dirty="0"/>
                        <a:t>장비비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연구시설・ 장비의 설치･구입비</a:t>
                      </a:r>
                      <a:endParaRPr lang="ko-KR" altLang="en-US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검수일자</a:t>
                      </a:r>
                      <a:r>
                        <a:rPr lang="en-US" altLang="ko-KR" sz="1000" dirty="0"/>
                        <a:t>,  </a:t>
                      </a:r>
                      <a:r>
                        <a:rPr lang="ko-KR" altLang="en-US" sz="1000" dirty="0"/>
                        <a:t>검수자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2244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연구시설・ 장비의 임차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사용 대차 경비 및 이전･설치 경비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유지 보수비 및 운영비</a:t>
                      </a:r>
                      <a:endParaRPr lang="ko-KR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4754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연구재료비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 latinLnBrk="0"/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시약 및 재료구입비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전산처리・관리비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시험제품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시험설비제작경비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검수일자</a:t>
                      </a:r>
                      <a:r>
                        <a:rPr lang="en-US" altLang="ko-KR" sz="1000" dirty="0"/>
                        <a:t>,  </a:t>
                      </a:r>
                      <a:r>
                        <a:rPr lang="ko-KR" altLang="en-US" sz="1000" dirty="0"/>
                        <a:t>검수자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279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연구활동비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해당연구에 필요한 기기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/>
                        <a:t>컴퓨터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프린터</a:t>
                      </a:r>
                      <a:r>
                        <a:rPr lang="en-US" altLang="ko-KR" sz="1000" dirty="0"/>
                        <a:t>,</a:t>
                      </a:r>
                      <a:r>
                        <a:rPr lang="ko-KR" altLang="en-US" sz="1000" dirty="0"/>
                        <a:t>복사기 등 사무용기기 및 주변기기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algn="ctr" latinLnBrk="1"/>
                      <a:r>
                        <a:rPr lang="en-US" altLang="ko-KR" sz="1000" dirty="0"/>
                        <a:t> S/W </a:t>
                      </a:r>
                      <a:r>
                        <a:rPr lang="ko-KR" altLang="en-US" sz="1000" dirty="0"/>
                        <a:t>설치・구입・임차 </a:t>
                      </a:r>
                      <a:r>
                        <a:rPr lang="en-US" altLang="ko-KR" sz="1000" dirty="0"/>
                        <a:t>․</a:t>
                      </a:r>
                      <a:r>
                        <a:rPr lang="ko-KR" altLang="en-US" sz="1000" dirty="0"/>
                        <a:t>사용에 관한 경비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/>
                        <a:t>컴퓨터 구동프로그램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사무처리용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백신 등</a:t>
                      </a:r>
                      <a:r>
                        <a:rPr lang="en-US" altLang="ko-KR" sz="1000" dirty="0"/>
                        <a:t>)</a:t>
                      </a:r>
                      <a:endParaRPr lang="ko-KR" altLang="en-US" sz="1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검수일자</a:t>
                      </a:r>
                      <a:r>
                        <a:rPr lang="en-US" altLang="ko-KR" sz="1000" dirty="0"/>
                        <a:t>,  </a:t>
                      </a:r>
                      <a:r>
                        <a:rPr lang="ko-KR" altLang="en-US" sz="1000" dirty="0"/>
                        <a:t>검수자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4722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사무용품비</a:t>
                      </a:r>
                      <a:r>
                        <a:rPr lang="en-US" altLang="ko-KR" sz="1000" dirty="0"/>
                        <a:t>,</a:t>
                      </a:r>
                      <a:r>
                        <a:rPr lang="ko-KR" altLang="en-US" sz="1000" dirty="0"/>
                        <a:t>연구환경 유지비를 위한 기기・비품의 구입・유지비용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757228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9749A0FB-A357-43EB-8290-961522121835}"/>
              </a:ext>
            </a:extLst>
          </p:cNvPr>
          <p:cNvSpPr txBox="1"/>
          <p:nvPr/>
        </p:nvSpPr>
        <p:spPr>
          <a:xfrm>
            <a:off x="7298422" y="3111264"/>
            <a:ext cx="3733101" cy="117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0315909C-1210-4FEC-90A3-2048852AA4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6865" t="12844" r="4582" b="32845"/>
          <a:stretch/>
        </p:blipFill>
        <p:spPr>
          <a:xfrm>
            <a:off x="7216150" y="2995077"/>
            <a:ext cx="3815373" cy="260079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41B9B95-866D-4D2C-964E-CAAB37216735}"/>
              </a:ext>
            </a:extLst>
          </p:cNvPr>
          <p:cNvSpPr txBox="1"/>
          <p:nvPr/>
        </p:nvSpPr>
        <p:spPr>
          <a:xfrm>
            <a:off x="1317072" y="4127383"/>
            <a:ext cx="21224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>
                <a:solidFill>
                  <a:srgbClr val="FF0000"/>
                </a:solidFill>
              </a:rPr>
              <a:t>검수일자</a:t>
            </a:r>
            <a:r>
              <a:rPr lang="en-US" altLang="ko-KR" sz="1000" dirty="0">
                <a:solidFill>
                  <a:srgbClr val="FF0000"/>
                </a:solidFill>
              </a:rPr>
              <a:t>, </a:t>
            </a:r>
            <a:r>
              <a:rPr lang="ko-KR" altLang="en-US" sz="1000" dirty="0">
                <a:solidFill>
                  <a:srgbClr val="FF0000"/>
                </a:solidFill>
              </a:rPr>
              <a:t>검수자 필드 필수</a:t>
            </a:r>
          </a:p>
        </p:txBody>
      </p:sp>
    </p:spTree>
    <p:extLst>
      <p:ext uri="{BB962C8B-B14F-4D97-AF65-F5344CB8AC3E}">
        <p14:creationId xmlns:p14="http://schemas.microsoft.com/office/powerpoint/2010/main" val="4094406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125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굴림</vt:lpstr>
      <vt:lpstr>맑은 고딕</vt:lpstr>
      <vt:lpstr>Arial</vt:lpstr>
      <vt:lpstr>Office 테마</vt:lpstr>
      <vt:lpstr>[통합Ezbaro과제] 검수일자, 검수자 필수 입력 변경사항 안내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LG</dc:creator>
  <cp:lastModifiedBy>LG</cp:lastModifiedBy>
  <cp:revision>14</cp:revision>
  <cp:lastPrinted>2020-03-20T05:04:32Z</cp:lastPrinted>
  <dcterms:created xsi:type="dcterms:W3CDTF">2020-03-20T01:14:30Z</dcterms:created>
  <dcterms:modified xsi:type="dcterms:W3CDTF">2020-03-23T02:46:54Z</dcterms:modified>
</cp:coreProperties>
</file>