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92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750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47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945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54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67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72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77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40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901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1578-6E6D-4B08-A089-740E5CB708AB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8C07-F465-480D-A90C-C771F7C5DC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13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266700"/>
            <a:ext cx="4352925" cy="640873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565400" y="1727200"/>
            <a:ext cx="2105025" cy="3937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①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19100" y="2527300"/>
            <a:ext cx="4483100" cy="13335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19100" y="3860800"/>
            <a:ext cx="4483100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③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613400" y="266700"/>
            <a:ext cx="5880100" cy="6210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chemeClr val="tx1"/>
                </a:solidFill>
              </a:rPr>
              <a:t>[</a:t>
            </a:r>
            <a:r>
              <a:rPr lang="ko-KR" altLang="en-US" sz="2400" dirty="0" smtClean="0">
                <a:solidFill>
                  <a:schemeClr val="tx1"/>
                </a:solidFill>
              </a:rPr>
              <a:t>사업 참여 신청서 작성요령</a:t>
            </a:r>
            <a:r>
              <a:rPr lang="en-US" altLang="ko-KR" sz="2400" dirty="0" smtClean="0">
                <a:solidFill>
                  <a:schemeClr val="tx1"/>
                </a:solidFill>
              </a:rPr>
              <a:t>]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ko-KR" dirty="0" smtClean="0">
                <a:solidFill>
                  <a:schemeClr val="tx1"/>
                </a:solidFill>
              </a:rPr>
              <a:t>①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연락전화번호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핸드폰 번호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이메일 주소 </a:t>
            </a:r>
            <a:r>
              <a:rPr lang="ko-KR" altLang="en-US" dirty="0" err="1" smtClean="0">
                <a:solidFill>
                  <a:schemeClr val="tx1"/>
                </a:solidFill>
              </a:rPr>
              <a:t>작성란</a:t>
            </a:r>
            <a:r>
              <a:rPr lang="ko-KR" altLang="en-US" dirty="0" smtClean="0">
                <a:solidFill>
                  <a:schemeClr val="tx1"/>
                </a:solidFill>
              </a:rPr>
              <a:t> 아래 위치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기재시</a:t>
            </a:r>
            <a:r>
              <a:rPr lang="ko-KR" altLang="en-US" dirty="0" smtClean="0">
                <a:solidFill>
                  <a:schemeClr val="tx1"/>
                </a:solidFill>
              </a:rPr>
              <a:t> 작성 생략 가능합니다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ko-KR" dirty="0" smtClean="0">
                <a:solidFill>
                  <a:schemeClr val="tx1"/>
                </a:solidFill>
              </a:rPr>
              <a:t>②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이력사항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취업 취약계층에 해당할 경우만 작성하며 </a:t>
            </a:r>
            <a:r>
              <a:rPr lang="ko-KR" altLang="en-US" dirty="0" err="1" smtClean="0">
                <a:solidFill>
                  <a:schemeClr val="tx1"/>
                </a:solidFill>
              </a:rPr>
              <a:t>해당없음은</a:t>
            </a:r>
            <a:r>
              <a:rPr lang="ko-KR" altLang="en-US" dirty="0" smtClean="0">
                <a:solidFill>
                  <a:schemeClr val="tx1"/>
                </a:solidFill>
              </a:rPr>
              <a:t> 작성하지 않습니다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en-US" dirty="0" smtClean="0">
                <a:solidFill>
                  <a:schemeClr val="tx1"/>
                </a:solidFill>
              </a:rPr>
              <a:t>③현재 참여 중인 정부지원 사업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정부 </a:t>
            </a:r>
            <a:r>
              <a:rPr lang="ko-KR" altLang="en-US" dirty="0" err="1" smtClean="0">
                <a:solidFill>
                  <a:schemeClr val="tx1"/>
                </a:solidFill>
              </a:rPr>
              <a:t>일자리지원</a:t>
            </a:r>
            <a:r>
              <a:rPr lang="ko-KR" altLang="en-US" dirty="0" smtClean="0">
                <a:solidFill>
                  <a:schemeClr val="tx1"/>
                </a:solidFill>
              </a:rPr>
              <a:t> 관련 사업 중복 참여 불가합니다</a:t>
            </a:r>
            <a:r>
              <a:rPr lang="en-US" altLang="ko-KR" dirty="0" smtClean="0">
                <a:solidFill>
                  <a:schemeClr val="tx1"/>
                </a:solidFill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</a:rPr>
              <a:t>다음 상세 내용 확인후 해당 여부 작성해 주십시오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※ </a:t>
            </a:r>
            <a:r>
              <a:rPr lang="ko-KR" altLang="en-US" dirty="0" smtClean="0">
                <a:solidFill>
                  <a:schemeClr val="tx1"/>
                </a:solidFill>
              </a:rPr>
              <a:t>관련 문의사항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err="1" smtClean="0">
                <a:solidFill>
                  <a:schemeClr val="tx1"/>
                </a:solidFill>
              </a:rPr>
              <a:t>산학협력단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이나현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 smtClean="0">
                <a:solidFill>
                  <a:schemeClr val="tx1"/>
                </a:solidFill>
              </a:rPr>
              <a:t>6371)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784850" y="3471068"/>
            <a:ext cx="5537200" cy="2267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698500" indent="-698500" fontAlgn="base">
              <a:spcBef>
                <a:spcPts val="1000"/>
              </a:spcBef>
            </a:pP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본 사업은 주 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40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시간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(8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시간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/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일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×5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일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의 전일제 </a:t>
            </a:r>
            <a:r>
              <a:rPr lang="ko-KR" altLang="en-US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사업으로</a:t>
            </a:r>
            <a:endParaRPr lang="en-US" altLang="ko-KR" kern="0" spc="-100" dirty="0" smtClean="0">
              <a:solidFill>
                <a:srgbClr val="000000"/>
              </a:solidFill>
              <a:latin typeface="한양중고딕"/>
              <a:ea typeface="한양중고딕"/>
            </a:endParaRPr>
          </a:p>
          <a:p>
            <a:pPr marL="698500" indent="-698500" fontAlgn="base">
              <a:spcBef>
                <a:spcPts val="1000"/>
              </a:spcBef>
            </a:pPr>
            <a:r>
              <a:rPr lang="ko-KR" altLang="en-US" b="1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다른 </a:t>
            </a:r>
            <a:r>
              <a:rPr lang="ko-KR" altLang="en-US" b="1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정부지원 일자리사업과의 </a:t>
            </a:r>
            <a:r>
              <a:rPr lang="ko-KR" altLang="en-US" b="1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중복참여</a:t>
            </a:r>
            <a:r>
              <a:rPr lang="ko-KR" altLang="en-US" b="1" kern="0" spc="-100" baseline="30000" dirty="0">
                <a:solidFill>
                  <a:srgbClr val="000000"/>
                </a:solidFill>
                <a:latin typeface="한양중고딕"/>
                <a:ea typeface="한양중고딕"/>
              </a:rPr>
              <a:t>*</a:t>
            </a:r>
            <a:r>
              <a:rPr lang="ko-KR" altLang="en-US" b="1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가 </a:t>
            </a:r>
            <a:r>
              <a:rPr lang="ko-KR" altLang="en-US" b="1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불가</a:t>
            </a:r>
            <a:r>
              <a:rPr lang="ko-KR" altLang="en-US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능함</a:t>
            </a:r>
            <a:endParaRPr lang="en-US" altLang="ko-KR" kern="0" spc="-100" dirty="0" smtClean="0">
              <a:solidFill>
                <a:srgbClr val="000000"/>
              </a:solidFill>
              <a:latin typeface="한양중고딕"/>
              <a:ea typeface="한양중고딕"/>
            </a:endParaRPr>
          </a:p>
          <a:p>
            <a:pPr marL="698500" indent="-698500" fontAlgn="base">
              <a:spcBef>
                <a:spcPts val="1000"/>
              </a:spcBef>
            </a:pPr>
            <a:r>
              <a:rPr lang="en-US" altLang="ko-KR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(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일모아시스템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등을 통한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중복확인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예정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).</a:t>
            </a:r>
            <a:endParaRPr lang="ko-KR" altLang="en-US" sz="1100" kern="0" spc="0" dirty="0" smtClean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fontAlgn="base">
              <a:spcBef>
                <a:spcPts val="1000"/>
              </a:spcBef>
            </a:pPr>
            <a:r>
              <a:rPr lang="en-US" altLang="ko-KR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&lt;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상호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중복참여가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제한되는 일자리사업 범위</a:t>
            </a:r>
            <a:r>
              <a:rPr lang="en-US" altLang="ko-KR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&gt;</a:t>
            </a:r>
            <a:endParaRPr lang="en-US" altLang="ko-KR" sz="11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fontAlgn="base">
              <a:spcBef>
                <a:spcPts val="1000"/>
              </a:spcBef>
            </a:pPr>
            <a:r>
              <a:rPr lang="ko-KR" altLang="en-US" kern="0" spc="-100" dirty="0" smtClean="0">
                <a:solidFill>
                  <a:srgbClr val="000000"/>
                </a:solidFill>
                <a:latin typeface="한양중고딕"/>
                <a:ea typeface="한양중고딕"/>
              </a:rPr>
              <a:t>☞ 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비대면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·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디지털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정부일자리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, 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취약계층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희망일자리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(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행안부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),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직접일자리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등</a:t>
            </a:r>
            <a:endParaRPr lang="ko-KR" altLang="en-US" sz="11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906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89200" y="1752600"/>
            <a:ext cx="5562600" cy="95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765800" y="5016500"/>
            <a:ext cx="5562600" cy="95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048000" y="2030669"/>
            <a:ext cx="6096000" cy="2796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marL="698500" indent="-698500" algn="just" fontAlgn="base">
              <a:lnSpc>
                <a:spcPct val="155000"/>
              </a:lnSpc>
              <a:spcBef>
                <a:spcPts val="1000"/>
              </a:spcBef>
            </a:pP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본 사업은 주 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40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시간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(8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시간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/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일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×5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일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의 전일제 사업으로 </a:t>
            </a:r>
            <a:r>
              <a:rPr lang="ko-KR" altLang="en-US" b="1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다른 정부지원 일자리사업과의 </a:t>
            </a:r>
            <a:r>
              <a:rPr lang="ko-KR" altLang="en-US" b="1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중복참여</a:t>
            </a:r>
            <a:r>
              <a:rPr lang="ko-KR" altLang="en-US" b="1" kern="0" spc="-100" baseline="30000" dirty="0">
                <a:solidFill>
                  <a:srgbClr val="000000"/>
                </a:solidFill>
                <a:latin typeface="한양중고딕"/>
                <a:ea typeface="한양중고딕"/>
              </a:rPr>
              <a:t>*</a:t>
            </a:r>
            <a:r>
              <a:rPr lang="ko-KR" altLang="en-US" b="1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가 불가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능함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(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일모아시스템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등을 통한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중복확인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예정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).</a:t>
            </a:r>
            <a:endParaRPr lang="ko-KR" altLang="en-US" sz="1100" kern="0" spc="0" dirty="0" smtClean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698500" indent="-698500" algn="just" fontAlgn="base">
              <a:lnSpc>
                <a:spcPct val="155000"/>
              </a:lnSpc>
              <a:spcBef>
                <a:spcPts val="1000"/>
              </a:spcBef>
            </a:pP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* 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&lt;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상호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중복참여가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제한되는 일자리사업 범위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&gt;</a:t>
            </a:r>
            <a:r>
              <a:rPr lang="ko-KR" altLang="en-US" sz="1100" kern="0" spc="0" dirty="0" smtClean="0">
                <a:solidFill>
                  <a:srgbClr val="000000"/>
                </a:solidFill>
                <a:effectLst/>
                <a:latin typeface="함초롬바탕" panose="02030604000101010101" pitchFamily="18" charset="-127"/>
              </a:rPr>
              <a:t/>
            </a:r>
            <a:br>
              <a:rPr lang="ko-KR" altLang="en-US" sz="1100" kern="0" spc="0" dirty="0" smtClean="0">
                <a:solidFill>
                  <a:srgbClr val="000000"/>
                </a:solidFill>
                <a:effectLst/>
                <a:latin typeface="함초롬바탕" panose="02030604000101010101" pitchFamily="18" charset="-127"/>
              </a:rPr>
            </a:b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☞ 비대면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·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디지털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정부일자리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, 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취약계층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희망일자리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(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행안부</a:t>
            </a:r>
            <a:r>
              <a:rPr lang="en-US" altLang="ko-KR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), </a:t>
            </a:r>
            <a:r>
              <a:rPr lang="ko-KR" altLang="en-US" kern="0" spc="-100" dirty="0" err="1">
                <a:solidFill>
                  <a:srgbClr val="000000"/>
                </a:solidFill>
                <a:latin typeface="한양중고딕"/>
                <a:ea typeface="한양중고딕"/>
              </a:rPr>
              <a:t>직접일자리</a:t>
            </a:r>
            <a:r>
              <a:rPr lang="ko-KR" altLang="en-US" kern="0" spc="-100" dirty="0">
                <a:solidFill>
                  <a:srgbClr val="000000"/>
                </a:solidFill>
                <a:latin typeface="한양중고딕"/>
                <a:ea typeface="한양중고딕"/>
              </a:rPr>
              <a:t> 등</a:t>
            </a:r>
            <a:endParaRPr lang="ko-KR" altLang="en-US" sz="11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422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161</Words>
  <Application>Microsoft Office PowerPoint</Application>
  <PresentationFormat>와이드스크린</PresentationFormat>
  <Paragraphs>26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한양중고딕</vt:lpstr>
      <vt:lpstr>함초롬바탕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uos</dc:creator>
  <cp:lastModifiedBy>uos</cp:lastModifiedBy>
  <cp:revision>2</cp:revision>
  <dcterms:created xsi:type="dcterms:W3CDTF">2020-07-16T05:52:32Z</dcterms:created>
  <dcterms:modified xsi:type="dcterms:W3CDTF">2020-07-16T06:00:19Z</dcterms:modified>
</cp:coreProperties>
</file>